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8.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9.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0.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1.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11" r:id="rId1"/>
    <p:sldMasterId id="2147483685" r:id="rId2"/>
    <p:sldMasterId id="2147483778" r:id="rId3"/>
    <p:sldMasterId id="2147483837" r:id="rId4"/>
    <p:sldMasterId id="2147483744" r:id="rId5"/>
    <p:sldMasterId id="2147483660" r:id="rId6"/>
    <p:sldMasterId id="2147483708" r:id="rId7"/>
    <p:sldMasterId id="2147483672" r:id="rId8"/>
    <p:sldMasterId id="2147483756" r:id="rId9"/>
    <p:sldMasterId id="2147483867" r:id="rId10"/>
    <p:sldMasterId id="2147483879" r:id="rId11"/>
    <p:sldMasterId id="2147483648" r:id="rId12"/>
  </p:sldMasterIdLst>
  <p:notesMasterIdLst>
    <p:notesMasterId r:id="rId84"/>
  </p:notesMasterIdLst>
  <p:sldIdLst>
    <p:sldId id="1639" r:id="rId13"/>
    <p:sldId id="344" r:id="rId14"/>
    <p:sldId id="363" r:id="rId15"/>
    <p:sldId id="2147375822" r:id="rId16"/>
    <p:sldId id="331" r:id="rId17"/>
    <p:sldId id="317" r:id="rId18"/>
    <p:sldId id="2147375826" r:id="rId19"/>
    <p:sldId id="1802" r:id="rId20"/>
    <p:sldId id="2167" r:id="rId21"/>
    <p:sldId id="2147375828" r:id="rId22"/>
    <p:sldId id="257" r:id="rId23"/>
    <p:sldId id="258" r:id="rId24"/>
    <p:sldId id="2147375829" r:id="rId25"/>
    <p:sldId id="2147375830" r:id="rId26"/>
    <p:sldId id="2147375831" r:id="rId27"/>
    <p:sldId id="2147375832" r:id="rId28"/>
    <p:sldId id="2147375833" r:id="rId29"/>
    <p:sldId id="2147375834" r:id="rId30"/>
    <p:sldId id="2147375835" r:id="rId31"/>
    <p:sldId id="2147375836" r:id="rId32"/>
    <p:sldId id="2147375837" r:id="rId33"/>
    <p:sldId id="2147375838" r:id="rId34"/>
    <p:sldId id="2147375839" r:id="rId35"/>
    <p:sldId id="2147375823" r:id="rId36"/>
    <p:sldId id="2080107590" r:id="rId37"/>
    <p:sldId id="256" r:id="rId38"/>
    <p:sldId id="2147375815" r:id="rId39"/>
    <p:sldId id="2147375827" r:id="rId40"/>
    <p:sldId id="2147375817" r:id="rId41"/>
    <p:sldId id="2147375841" r:id="rId42"/>
    <p:sldId id="2147375819" r:id="rId43"/>
    <p:sldId id="2147375820" r:id="rId44"/>
    <p:sldId id="2147375821" r:id="rId45"/>
    <p:sldId id="2080107591" r:id="rId46"/>
    <p:sldId id="283" r:id="rId47"/>
    <p:sldId id="282" r:id="rId48"/>
    <p:sldId id="284" r:id="rId49"/>
    <p:sldId id="285" r:id="rId50"/>
    <p:sldId id="286" r:id="rId51"/>
    <p:sldId id="287" r:id="rId52"/>
    <p:sldId id="288" r:id="rId53"/>
    <p:sldId id="266" r:id="rId54"/>
    <p:sldId id="2147375825" r:id="rId55"/>
    <p:sldId id="2080107571" r:id="rId56"/>
    <p:sldId id="280" r:id="rId57"/>
    <p:sldId id="272" r:id="rId58"/>
    <p:sldId id="710" r:id="rId59"/>
    <p:sldId id="261" r:id="rId60"/>
    <p:sldId id="2147375792" r:id="rId61"/>
    <p:sldId id="2147375791" r:id="rId62"/>
    <p:sldId id="2147375840" r:id="rId63"/>
    <p:sldId id="709" r:id="rId64"/>
    <p:sldId id="708" r:id="rId65"/>
    <p:sldId id="259" r:id="rId66"/>
    <p:sldId id="2147375814" r:id="rId67"/>
    <p:sldId id="275" r:id="rId68"/>
    <p:sldId id="1918" r:id="rId69"/>
    <p:sldId id="1920" r:id="rId70"/>
    <p:sldId id="2147375805" r:id="rId71"/>
    <p:sldId id="2147375806" r:id="rId72"/>
    <p:sldId id="2147375812" r:id="rId73"/>
    <p:sldId id="2147375813" r:id="rId74"/>
    <p:sldId id="1916" r:id="rId75"/>
    <p:sldId id="2147375807" r:id="rId76"/>
    <p:sldId id="273" r:id="rId77"/>
    <p:sldId id="295" r:id="rId78"/>
    <p:sldId id="267" r:id="rId79"/>
    <p:sldId id="572" r:id="rId80"/>
    <p:sldId id="2080107568" r:id="rId81"/>
    <p:sldId id="372" r:id="rId82"/>
    <p:sldId id="1735" r:id="rId83"/>
  </p:sldIdLst>
  <p:sldSz cx="12192000" cy="6858000"/>
  <p:notesSz cx="6858000" cy="9144000"/>
  <p:embeddedFontLst>
    <p:embeddedFont>
      <p:font typeface="Abadi" panose="020B0604020104020204" pitchFamily="34" charset="0"/>
      <p:regular r:id="rId85"/>
      <p:bold r:id="rId86"/>
      <p:italic r:id="rId87"/>
      <p:boldItalic r:id="rId88"/>
    </p:embeddedFont>
    <p:embeddedFont>
      <p:font typeface="Aptos ExtraBold" panose="020B0004020202020204" pitchFamily="34" charset="0"/>
      <p:bold r:id="rId89"/>
      <p:boldItalic r:id="rId90"/>
    </p:embeddedFont>
    <p:embeddedFont>
      <p:font typeface="Aptos Light" panose="020B0004020202020204" pitchFamily="34" charset="0"/>
      <p:regular r:id="rId91"/>
      <p:italic r:id="rId92"/>
    </p:embeddedFont>
    <p:embeddedFont>
      <p:font typeface="Lora" pitchFamily="2" charset="0"/>
      <p:regular r:id="rId93"/>
      <p:bold r:id="rId94"/>
      <p:italic r:id="rId95"/>
      <p:boldItalic r:id="rId96"/>
    </p:embeddedFont>
    <p:embeddedFont>
      <p:font typeface="Lora Bold" charset="0"/>
      <p:bold r:id="rId97"/>
    </p:embeddedFont>
    <p:embeddedFont>
      <p:font typeface="Poppins" panose="00000500000000000000" pitchFamily="2" charset="0"/>
      <p:regular r:id="rId98"/>
      <p:bold r:id="rId99"/>
      <p:italic r:id="rId100"/>
      <p:boldItalic r:id="rId101"/>
    </p:embeddedFont>
    <p:embeddedFont>
      <p:font typeface="Poppins SemiBold" panose="00000700000000000000" pitchFamily="2" charset="0"/>
      <p:bold r:id="rId102"/>
      <p:boldItalic r:id="rId103"/>
    </p:embeddedFont>
    <p:embeddedFont>
      <p:font typeface="Roboto" panose="02000000000000000000" pitchFamily="2" charset="0"/>
      <p:regular r:id="rId104"/>
      <p:bold r:id="rId105"/>
      <p:italic r:id="rId106"/>
      <p:boldItalic r:id="rId107"/>
    </p:embeddedFont>
    <p:embeddedFont>
      <p:font typeface="Source Serif Pro" panose="02040603050405020204" pitchFamily="18" charset="0"/>
      <p:regular r:id="rId108"/>
      <p:bold r:id="rId109"/>
      <p:italic r:id="rId110"/>
      <p:boldItalic r:id="rId111"/>
    </p:embeddedFont>
    <p:embeddedFont>
      <p:font typeface="Tenorite" panose="00000500000000000000" pitchFamily="2" charset="0"/>
      <p:regular r:id="rId112"/>
      <p:bold r:id="rId113"/>
      <p:italic r:id="rId114"/>
      <p:boldItalic r:id="rId1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CED"/>
    <a:srgbClr val="3E7F86"/>
    <a:srgbClr val="FFAD21"/>
    <a:srgbClr val="6A2900"/>
    <a:srgbClr val="00457D"/>
    <a:srgbClr val="E7F1FF"/>
    <a:srgbClr val="F8D7DA"/>
    <a:srgbClr val="CFE2FF"/>
    <a:srgbClr val="FFF3CD"/>
    <a:srgbClr val="9565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70AF50-67E2-4CC7-8427-FC90C092EA2B}" v="3" dt="2026-08-30T16:25:58.6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1" d="100"/>
          <a:sy n="71" d="100"/>
        </p:scale>
        <p:origin x="51" y="153"/>
      </p:cViewPr>
      <p:guideLst/>
    </p:cSldViewPr>
  </p:slideViewPr>
  <p:outlineViewPr>
    <p:cViewPr>
      <p:scale>
        <a:sx n="33" d="100"/>
        <a:sy n="33" d="100"/>
      </p:scale>
      <p:origin x="0" y="-23529"/>
    </p:cViewPr>
  </p:outlineViewPr>
  <p:notesTextViewPr>
    <p:cViewPr>
      <p:scale>
        <a:sx n="1" d="1"/>
        <a:sy n="1" d="1"/>
      </p:scale>
      <p:origin x="0" y="0"/>
    </p:cViewPr>
  </p:notesTextViewPr>
  <p:sorterViewPr>
    <p:cViewPr>
      <p:scale>
        <a:sx n="100" d="100"/>
        <a:sy n="100" d="100"/>
      </p:scale>
      <p:origin x="0" y="-1809"/>
    </p:cViewPr>
  </p:sorterViewPr>
  <p:notesViewPr>
    <p:cSldViewPr snapToGrid="0">
      <p:cViewPr varScale="1">
        <p:scale>
          <a:sx n="67" d="100"/>
          <a:sy n="67" d="100"/>
        </p:scale>
        <p:origin x="1884" y="2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openxmlformats.org/officeDocument/2006/relationships/viewProps" Target="viewProps.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notesMaster" Target="notesMasters/notesMaster1.xml"/><Relationship Id="rId89" Type="http://schemas.openxmlformats.org/officeDocument/2006/relationships/font" Target="fonts/font5.fntdata"/><Relationship Id="rId112" Type="http://schemas.openxmlformats.org/officeDocument/2006/relationships/font" Target="fonts/font28.fntdata"/><Relationship Id="rId16" Type="http://schemas.openxmlformats.org/officeDocument/2006/relationships/slide" Target="slides/slide4.xml"/><Relationship Id="rId107" Type="http://schemas.openxmlformats.org/officeDocument/2006/relationships/font" Target="fonts/font23.fntdata"/><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font" Target="fonts/font18.fntdata"/><Relationship Id="rId123" Type="http://schemas.openxmlformats.org/officeDocument/2006/relationships/customXml" Target="../customXml/item2.xml"/><Relationship Id="rId5" Type="http://schemas.openxmlformats.org/officeDocument/2006/relationships/slideMaster" Target="slideMasters/slideMaster5.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113" Type="http://schemas.openxmlformats.org/officeDocument/2006/relationships/font" Target="fonts/font29.fntdata"/><Relationship Id="rId118" Type="http://schemas.openxmlformats.org/officeDocument/2006/relationships/theme" Target="theme/theme1.xml"/><Relationship Id="rId80" Type="http://schemas.openxmlformats.org/officeDocument/2006/relationships/slide" Target="slides/slide68.xml"/><Relationship Id="rId85" Type="http://schemas.openxmlformats.org/officeDocument/2006/relationships/font" Target="fonts/font1.fntdata"/><Relationship Id="rId12" Type="http://schemas.openxmlformats.org/officeDocument/2006/relationships/slideMaster" Target="slideMasters/slideMaster12.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font" Target="fonts/font19.fntdata"/><Relationship Id="rId108" Type="http://schemas.openxmlformats.org/officeDocument/2006/relationships/font" Target="fonts/font24.fntdata"/><Relationship Id="rId124" Type="http://schemas.openxmlformats.org/officeDocument/2006/relationships/customXml" Target="../customXml/item3.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font" Target="fonts/font30.fntdata"/><Relationship Id="rId119" Type="http://schemas.openxmlformats.org/officeDocument/2006/relationships/tableStyles" Target="tableStyles.xml"/><Relationship Id="rId44" Type="http://schemas.openxmlformats.org/officeDocument/2006/relationships/slide" Target="slides/slide32.xml"/><Relationship Id="rId60" Type="http://schemas.openxmlformats.org/officeDocument/2006/relationships/slide" Target="slides/slide48.xml"/><Relationship Id="rId65" Type="http://schemas.openxmlformats.org/officeDocument/2006/relationships/slide" Target="slides/slide53.xml"/><Relationship Id="rId81" Type="http://schemas.openxmlformats.org/officeDocument/2006/relationships/slide" Target="slides/slide69.xml"/><Relationship Id="rId86"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font" Target="fonts/font25.fntdata"/><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font" Target="fonts/font13.fntdata"/><Relationship Id="rId104" Type="http://schemas.openxmlformats.org/officeDocument/2006/relationships/font" Target="fonts/font20.fntdata"/><Relationship Id="rId120" Type="http://schemas.microsoft.com/office/2016/11/relationships/changesInfo" Target="changesInfos/changesInfo1.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font" Target="fonts/font3.fntdata"/><Relationship Id="rId110" Type="http://schemas.openxmlformats.org/officeDocument/2006/relationships/font" Target="fonts/font26.fntdata"/><Relationship Id="rId115" Type="http://schemas.openxmlformats.org/officeDocument/2006/relationships/font" Target="fonts/font31.fntdata"/><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font" Target="fonts/font16.fntdata"/><Relationship Id="rId105" Type="http://schemas.openxmlformats.org/officeDocument/2006/relationships/font" Target="fonts/font21.fntdata"/><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font" Target="fonts/font9.fntdata"/><Relationship Id="rId98" Type="http://schemas.openxmlformats.org/officeDocument/2006/relationships/font" Target="fonts/font14.fntdata"/><Relationship Id="rId121" Type="http://schemas.microsoft.com/office/2015/10/relationships/revisionInfo" Target="revisionInfo.xml"/><Relationship Id="rId3" Type="http://schemas.openxmlformats.org/officeDocument/2006/relationships/slideMaster" Target="slideMasters/slideMaster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font" Target="fonts/font4.fntdata"/><Relationship Id="rId111" Type="http://schemas.openxmlformats.org/officeDocument/2006/relationships/font" Target="fonts/font27.fntdata"/><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font" Target="fonts/font22.fntdata"/><Relationship Id="rId10" Type="http://schemas.openxmlformats.org/officeDocument/2006/relationships/slideMaster" Target="slideMasters/slideMaster10.xml"/><Relationship Id="rId31" Type="http://schemas.openxmlformats.org/officeDocument/2006/relationships/slide" Target="slides/slide19.xml"/><Relationship Id="rId52" Type="http://schemas.openxmlformats.org/officeDocument/2006/relationships/slide" Target="slides/slide40.xml"/><Relationship Id="rId73" Type="http://schemas.openxmlformats.org/officeDocument/2006/relationships/slide" Target="slides/slide61.xml"/><Relationship Id="rId78" Type="http://schemas.openxmlformats.org/officeDocument/2006/relationships/slide" Target="slides/slide66.xml"/><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1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Slater" userId="89bc46edcb1b8062" providerId="LiveId" clId="{055008E7-C302-46B8-A7FE-837289651BD5}"/>
    <pc:docChg chg="undo custSel modSld">
      <pc:chgData name="Mary Slater" userId="89bc46edcb1b8062" providerId="LiveId" clId="{055008E7-C302-46B8-A7FE-837289651BD5}" dt="2026-08-30T16:25:41.701" v="10"/>
      <pc:docMkLst>
        <pc:docMk/>
      </pc:docMkLst>
      <pc:sldChg chg="addSp delSp modSp mod">
        <pc:chgData name="Mary Slater" userId="89bc46edcb1b8062" providerId="LiveId" clId="{055008E7-C302-46B8-A7FE-837289651BD5}" dt="2026-08-29T19:01:42.899" v="9" actId="33553"/>
        <pc:sldMkLst>
          <pc:docMk/>
          <pc:sldMk cId="918798547" sldId="273"/>
        </pc:sldMkLst>
        <pc:spChg chg="del">
          <ac:chgData name="Mary Slater" userId="89bc46edcb1b8062" providerId="LiveId" clId="{055008E7-C302-46B8-A7FE-837289651BD5}" dt="2026-08-29T19:01:00.240" v="4" actId="478"/>
          <ac:spMkLst>
            <pc:docMk/>
            <pc:sldMk cId="918798547" sldId="273"/>
            <ac:spMk id="5" creationId="{C9D11730-866C-A0E8-53A3-98B9B71B4A7B}"/>
          </ac:spMkLst>
        </pc:spChg>
        <pc:spChg chg="mod">
          <ac:chgData name="Mary Slater" userId="89bc46edcb1b8062" providerId="LiveId" clId="{055008E7-C302-46B8-A7FE-837289651BD5}" dt="2026-08-29T19:01:42.899" v="9" actId="33553"/>
          <ac:spMkLst>
            <pc:docMk/>
            <pc:sldMk cId="918798547" sldId="273"/>
            <ac:spMk id="22" creationId="{98FCACA0-267F-994F-1595-034330EC4AB9}"/>
          </ac:spMkLst>
        </pc:spChg>
        <pc:picChg chg="add del mod">
          <ac:chgData name="Mary Slater" userId="89bc46edcb1b8062" providerId="LiveId" clId="{055008E7-C302-46B8-A7FE-837289651BD5}" dt="2026-08-29T19:01:12.331" v="7" actId="1076"/>
          <ac:picMkLst>
            <pc:docMk/>
            <pc:sldMk cId="918798547" sldId="273"/>
            <ac:picMk id="21" creationId="{6BAC97FC-B51E-CA94-BBC3-42A89FD19B6E}"/>
          </ac:picMkLst>
        </pc:picChg>
      </pc:sldChg>
      <pc:sldChg chg="modSp">
        <pc:chgData name="Mary Slater" userId="89bc46edcb1b8062" providerId="LiveId" clId="{055008E7-C302-46B8-A7FE-837289651BD5}" dt="2026-08-30T16:25:41.701" v="10"/>
        <pc:sldMkLst>
          <pc:docMk/>
          <pc:sldMk cId="4154135895" sldId="2147375827"/>
        </pc:sldMkLst>
        <pc:spChg chg="mod">
          <ac:chgData name="Mary Slater" userId="89bc46edcb1b8062" providerId="LiveId" clId="{055008E7-C302-46B8-A7FE-837289651BD5}" dt="2026-08-30T16:25:41.701" v="10"/>
          <ac:spMkLst>
            <pc:docMk/>
            <pc:sldMk cId="4154135895" sldId="2147375827"/>
            <ac:spMk id="6"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26622"/>
              </a:solidFill>
              <a:ln w="19050">
                <a:solidFill>
                  <a:schemeClr val="lt1"/>
                </a:solidFill>
              </a:ln>
              <a:effectLst/>
            </c:spPr>
            <c:extLst>
              <c:ext xmlns:c16="http://schemas.microsoft.com/office/drawing/2014/chart" uri="{C3380CC4-5D6E-409C-BE32-E72D297353CC}">
                <c16:uniqueId val="{00000001-7B1E-4D6A-9A20-B952C3CC80FC}"/>
              </c:ext>
            </c:extLst>
          </c:dPt>
          <c:dPt>
            <c:idx val="1"/>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7B1E-4D6A-9A20-B952C3CC80FC}"/>
              </c:ext>
            </c:extLst>
          </c:dPt>
          <c:cat>
            <c:numRef>
              <c:f>Sheet1!$A$2:$A$3</c:f>
              <c:numCache>
                <c:formatCode>General</c:formatCode>
                <c:ptCount val="2"/>
              </c:numCache>
            </c:numRef>
          </c:cat>
          <c:val>
            <c:numRef>
              <c:f>Sheet1!$B$2:$B$3</c:f>
              <c:numCache>
                <c:formatCode>0%</c:formatCode>
                <c:ptCount val="2"/>
                <c:pt idx="0">
                  <c:v>0.88</c:v>
                </c:pt>
                <c:pt idx="1">
                  <c:v>0.12</c:v>
                </c:pt>
              </c:numCache>
            </c:numRef>
          </c:val>
          <c:extLst>
            <c:ext xmlns:c16="http://schemas.microsoft.com/office/drawing/2014/chart" uri="{C3380CC4-5D6E-409C-BE32-E72D297353CC}">
              <c16:uniqueId val="{00000004-7B1E-4D6A-9A20-B952C3CC80F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tx>
            <c:strRef>
              <c:f>Sheet1!$B$1</c:f>
              <c:strCache>
                <c:ptCount val="1"/>
                <c:pt idx="0">
                  <c:v>Sales</c:v>
                </c:pt>
              </c:strCache>
            </c:strRef>
          </c:tx>
          <c:spPr>
            <a:solidFill>
              <a:srgbClr val="287D7D"/>
            </a:solidFill>
          </c:spPr>
          <c:dPt>
            <c:idx val="0"/>
            <c:bubble3D val="0"/>
            <c:spPr>
              <a:solidFill>
                <a:srgbClr val="287D7D"/>
              </a:solidFill>
              <a:ln w="19050">
                <a:solidFill>
                  <a:schemeClr val="lt1"/>
                </a:solidFill>
              </a:ln>
              <a:effectLst/>
            </c:spPr>
            <c:extLst>
              <c:ext xmlns:c16="http://schemas.microsoft.com/office/drawing/2014/chart" uri="{C3380CC4-5D6E-409C-BE32-E72D297353CC}">
                <c16:uniqueId val="{00000001-8CDD-4B4F-9EF5-1050EBA249F2}"/>
              </c:ext>
            </c:extLst>
          </c:dPt>
          <c:dPt>
            <c:idx val="1"/>
            <c:bubble3D val="0"/>
            <c:spPr>
              <a:solidFill>
                <a:srgbClr val="BAE8E1"/>
              </a:solidFill>
              <a:ln w="19050">
                <a:solidFill>
                  <a:schemeClr val="lt1"/>
                </a:solidFill>
              </a:ln>
              <a:effectLst/>
            </c:spPr>
            <c:extLst>
              <c:ext xmlns:c16="http://schemas.microsoft.com/office/drawing/2014/chart" uri="{C3380CC4-5D6E-409C-BE32-E72D297353CC}">
                <c16:uniqueId val="{00000003-8CDD-4B4F-9EF5-1050EBA249F2}"/>
              </c:ext>
            </c:extLst>
          </c:dPt>
          <c:cat>
            <c:numRef>
              <c:f>Sheet1!$A$2:$A$3</c:f>
              <c:numCache>
                <c:formatCode>General</c:formatCode>
                <c:ptCount val="2"/>
              </c:numCache>
            </c:numRef>
          </c:cat>
          <c:val>
            <c:numRef>
              <c:f>Sheet1!$B$2:$B$3</c:f>
              <c:numCache>
                <c:formatCode>0%</c:formatCode>
                <c:ptCount val="2"/>
                <c:pt idx="0">
                  <c:v>0.62</c:v>
                </c:pt>
                <c:pt idx="1">
                  <c:v>0.38</c:v>
                </c:pt>
              </c:numCache>
            </c:numRef>
          </c:val>
          <c:extLst>
            <c:ext xmlns:c16="http://schemas.microsoft.com/office/drawing/2014/chart" uri="{C3380CC4-5D6E-409C-BE32-E72D297353CC}">
              <c16:uniqueId val="{00000004-8CDD-4B4F-9EF5-1050EBA249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tx1"/>
              </a:solidFill>
              <a:ln w="19050">
                <a:solidFill>
                  <a:schemeClr val="lt1"/>
                </a:solidFill>
              </a:ln>
              <a:effectLst/>
            </c:spPr>
            <c:extLst>
              <c:ext xmlns:c16="http://schemas.microsoft.com/office/drawing/2014/chart" uri="{C3380CC4-5D6E-409C-BE32-E72D297353CC}">
                <c16:uniqueId val="{00000001-AFC4-4A75-A7CA-A89E58B60A68}"/>
              </c:ext>
            </c:extLst>
          </c:dPt>
          <c:dPt>
            <c:idx val="1"/>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3-AFC4-4A75-A7CA-A89E58B60A68}"/>
              </c:ext>
            </c:extLst>
          </c:dPt>
          <c:cat>
            <c:numRef>
              <c:f>Sheet1!$A$2:$A$3</c:f>
              <c:numCache>
                <c:formatCode>General</c:formatCode>
                <c:ptCount val="2"/>
              </c:numCache>
            </c:numRef>
          </c:cat>
          <c:val>
            <c:numRef>
              <c:f>Sheet1!$B$2:$B$3</c:f>
              <c:numCache>
                <c:formatCode>0%</c:formatCode>
                <c:ptCount val="2"/>
                <c:pt idx="0">
                  <c:v>0.28999999999999998</c:v>
                </c:pt>
                <c:pt idx="1">
                  <c:v>0.71</c:v>
                </c:pt>
              </c:numCache>
            </c:numRef>
          </c:val>
          <c:extLst>
            <c:ext xmlns:c16="http://schemas.microsoft.com/office/drawing/2014/chart" uri="{C3380CC4-5D6E-409C-BE32-E72D297353CC}">
              <c16:uniqueId val="{00000004-AFC4-4A75-A7CA-A89E58B60A6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Sales</c:v>
                </c:pt>
              </c:strCache>
            </c:strRef>
          </c:tx>
          <c:spPr>
            <a:solidFill>
              <a:srgbClr val="253DA6"/>
            </a:solidFill>
          </c:spPr>
          <c:dPt>
            <c:idx val="0"/>
            <c:bubble3D val="0"/>
            <c:spPr>
              <a:solidFill>
                <a:srgbClr val="253DA6"/>
              </a:solidFill>
              <a:ln w="19050">
                <a:solidFill>
                  <a:schemeClr val="lt1"/>
                </a:solidFill>
              </a:ln>
              <a:effectLst/>
            </c:spPr>
            <c:extLst>
              <c:ext xmlns:c16="http://schemas.microsoft.com/office/drawing/2014/chart" uri="{C3380CC4-5D6E-409C-BE32-E72D297353CC}">
                <c16:uniqueId val="{00000001-39E1-4E47-B4BA-87BA73FC96F0}"/>
              </c:ext>
            </c:extLst>
          </c:dPt>
          <c:dPt>
            <c:idx val="1"/>
            <c:bubble3D val="0"/>
            <c:spPr>
              <a:solidFill>
                <a:schemeClr val="tx2">
                  <a:lumMod val="25000"/>
                  <a:lumOff val="75000"/>
                </a:schemeClr>
              </a:solidFill>
              <a:ln w="19050">
                <a:solidFill>
                  <a:schemeClr val="lt1"/>
                </a:solidFill>
              </a:ln>
              <a:effectLst/>
            </c:spPr>
            <c:extLst>
              <c:ext xmlns:c16="http://schemas.microsoft.com/office/drawing/2014/chart" uri="{C3380CC4-5D6E-409C-BE32-E72D297353CC}">
                <c16:uniqueId val="{00000003-39E1-4E47-B4BA-87BA73FC96F0}"/>
              </c:ext>
            </c:extLst>
          </c:dPt>
          <c:cat>
            <c:numRef>
              <c:f>Sheet1!$A$2:$A$3</c:f>
              <c:numCache>
                <c:formatCode>General</c:formatCode>
                <c:ptCount val="2"/>
              </c:numCache>
            </c:numRef>
          </c:cat>
          <c:val>
            <c:numRef>
              <c:f>Sheet1!$B$2:$B$3</c:f>
              <c:numCache>
                <c:formatCode>0%</c:formatCode>
                <c:ptCount val="2"/>
                <c:pt idx="0">
                  <c:v>0.59</c:v>
                </c:pt>
                <c:pt idx="1">
                  <c:v>0.41</c:v>
                </c:pt>
              </c:numCache>
            </c:numRef>
          </c:val>
          <c:extLst>
            <c:ext xmlns:c16="http://schemas.microsoft.com/office/drawing/2014/chart" uri="{C3380CC4-5D6E-409C-BE32-E72D297353CC}">
              <c16:uniqueId val="{00000004-39E1-4E47-B4BA-87BA73FC96F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936173-0F3D-44B1-A8A6-9E92FCC988D8}" type="datetimeFigureOut">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060F2-832F-4A39-854B-6DC0779771C7}" type="slidenum">
              <a:t>‹#›</a:t>
            </a:fld>
            <a:endParaRPr lang="en-US"/>
          </a:p>
        </p:txBody>
      </p:sp>
    </p:spTree>
    <p:extLst>
      <p:ext uri="{BB962C8B-B14F-4D97-AF65-F5344CB8AC3E}">
        <p14:creationId xmlns:p14="http://schemas.microsoft.com/office/powerpoint/2010/main" val="267304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directcareworkforce@ncoa.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cl.gov/DCWcente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acl.gov/DCWcenter" TargetMode="External"/><Relationship Id="rId2" Type="http://schemas.openxmlformats.org/officeDocument/2006/relationships/slide" Target="../slides/slide71.xml"/><Relationship Id="rId1" Type="http://schemas.openxmlformats.org/officeDocument/2006/relationships/notesMaster" Target="../notesMasters/notesMaster1.xml"/><Relationship Id="rId5" Type="http://schemas.openxmlformats.org/officeDocument/2006/relationships/hyperlink" Target="https://act.ncoa.org/a/dcw-newsletter" TargetMode="External"/><Relationship Id="rId4" Type="http://schemas.openxmlformats.org/officeDocument/2006/relationships/hyperlink" Target="https://forms.office.com/r/Yv30gLgst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8A8CE01-25CD-CF42-9DCE-3A72820397E1}" type="slidenum">
              <a:rPr lang="en-US" smtClean="0"/>
              <a:pPr/>
              <a:t>1</a:t>
            </a:fld>
            <a:endParaRPr lang="en-US"/>
          </a:p>
        </p:txBody>
      </p:sp>
    </p:spTree>
    <p:extLst>
      <p:ext uri="{BB962C8B-B14F-4D97-AF65-F5344CB8AC3E}">
        <p14:creationId xmlns:p14="http://schemas.microsoft.com/office/powerpoint/2010/main" val="2144114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5060F2-832F-4A39-854B-6DC0779771C7}" type="slidenum">
              <a:rPr lang="en-US" smtClean="0"/>
              <a:t>2</a:t>
            </a:fld>
            <a:endParaRPr lang="en-US"/>
          </a:p>
        </p:txBody>
      </p:sp>
    </p:spTree>
    <p:extLst>
      <p:ext uri="{BB962C8B-B14F-4D97-AF65-F5344CB8AC3E}">
        <p14:creationId xmlns:p14="http://schemas.microsoft.com/office/powerpoint/2010/main" val="313875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directcareworkforce@ncoa.org</a:t>
            </a:r>
            <a:endParaRPr lang="en-US" dirty="0"/>
          </a:p>
        </p:txBody>
      </p:sp>
      <p:sp>
        <p:nvSpPr>
          <p:cNvPr id="4" name="Slide Number Placeholder 3"/>
          <p:cNvSpPr>
            <a:spLocks noGrp="1"/>
          </p:cNvSpPr>
          <p:nvPr>
            <p:ph type="sldNum" sz="quarter" idx="5"/>
          </p:nvPr>
        </p:nvSpPr>
        <p:spPr/>
        <p:txBody>
          <a:bodyPr/>
          <a:lstStyle/>
          <a:p>
            <a:fld id="{78A8CE01-25CD-CF42-9DCE-3A72820397E1}" type="slidenum">
              <a:rPr lang="en-US" smtClean="0"/>
              <a:pPr/>
              <a:t>3</a:t>
            </a:fld>
            <a:endParaRPr lang="en-US"/>
          </a:p>
        </p:txBody>
      </p:sp>
    </p:spTree>
    <p:extLst>
      <p:ext uri="{BB962C8B-B14F-4D97-AF65-F5344CB8AC3E}">
        <p14:creationId xmlns:p14="http://schemas.microsoft.com/office/powerpoint/2010/main" val="231663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hlinkClick r:id="rId3"/>
              </a:rPr>
              <a:t>https://acl.gov/DCWcenter</a:t>
            </a:r>
            <a:endParaRPr lang="en-US"/>
          </a:p>
        </p:txBody>
      </p:sp>
      <p:sp>
        <p:nvSpPr>
          <p:cNvPr id="4" name="Slide Number Placeholder 3"/>
          <p:cNvSpPr>
            <a:spLocks noGrp="1"/>
          </p:cNvSpPr>
          <p:nvPr>
            <p:ph type="sldNum" sz="quarter" idx="5"/>
          </p:nvPr>
        </p:nvSpPr>
        <p:spPr/>
        <p:txBody>
          <a:bodyPr/>
          <a:lstStyle/>
          <a:p>
            <a:fld id="{78A8CE01-25CD-CF42-9DCE-3A72820397E1}" type="slidenum">
              <a:rPr lang="en-US" smtClean="0"/>
              <a:pPr/>
              <a:t>4</a:t>
            </a:fld>
            <a:endParaRPr lang="en-US"/>
          </a:p>
        </p:txBody>
      </p:sp>
    </p:spTree>
    <p:extLst>
      <p:ext uri="{BB962C8B-B14F-4D97-AF65-F5344CB8AC3E}">
        <p14:creationId xmlns:p14="http://schemas.microsoft.com/office/powerpoint/2010/main" val="26108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DCW Partner slide</a:t>
            </a:r>
          </a:p>
        </p:txBody>
      </p:sp>
      <p:sp>
        <p:nvSpPr>
          <p:cNvPr id="4" name="Slide Number Placeholder 3"/>
          <p:cNvSpPr>
            <a:spLocks noGrp="1"/>
          </p:cNvSpPr>
          <p:nvPr>
            <p:ph type="sldNum" sz="quarter" idx="5"/>
          </p:nvPr>
        </p:nvSpPr>
        <p:spPr/>
        <p:txBody>
          <a:bodyPr/>
          <a:lstStyle/>
          <a:p>
            <a:fld id="{78A8CE01-25CD-CF42-9DCE-3A72820397E1}" type="slidenum">
              <a:rPr lang="en-US" smtClean="0"/>
              <a:pPr/>
              <a:t>5</a:t>
            </a:fld>
            <a:endParaRPr lang="en-US"/>
          </a:p>
        </p:txBody>
      </p:sp>
    </p:spTree>
    <p:extLst>
      <p:ext uri="{BB962C8B-B14F-4D97-AF65-F5344CB8AC3E}">
        <p14:creationId xmlns:p14="http://schemas.microsoft.com/office/powerpoint/2010/main" val="2708833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Agenda slide, fill as needed</a:t>
            </a:r>
          </a:p>
        </p:txBody>
      </p:sp>
      <p:sp>
        <p:nvSpPr>
          <p:cNvPr id="4" name="Slide Number Placeholder 3"/>
          <p:cNvSpPr>
            <a:spLocks noGrp="1"/>
          </p:cNvSpPr>
          <p:nvPr>
            <p:ph type="sldNum" sz="quarter" idx="5"/>
          </p:nvPr>
        </p:nvSpPr>
        <p:spPr/>
        <p:txBody>
          <a:bodyPr/>
          <a:lstStyle/>
          <a:p>
            <a:fld id="{78A8CE01-25CD-CF42-9DCE-3A72820397E1}" type="slidenum">
              <a:rPr lang="en-US" smtClean="0"/>
              <a:pPr/>
              <a:t>6</a:t>
            </a:fld>
            <a:endParaRPr lang="en-US"/>
          </a:p>
        </p:txBody>
      </p:sp>
    </p:spTree>
    <p:extLst>
      <p:ext uri="{BB962C8B-B14F-4D97-AF65-F5344CB8AC3E}">
        <p14:creationId xmlns:p14="http://schemas.microsoft.com/office/powerpoint/2010/main" val="4102165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panose="020F0502020204030204"/>
                <a:cs typeface="Calibri" panose="020F0502020204030204"/>
              </a:rPr>
              <a:t>Why AI? Why now? Why does it matter for the caregiving sector</a:t>
            </a:r>
          </a:p>
          <a:p>
            <a:pPr marL="171450" indent="-171450">
              <a:buFont typeface="Arial" panose="020B0604020202020204" pitchFamily="34" charset="0"/>
              <a:buChar char="•"/>
            </a:pPr>
            <a:r>
              <a:rPr lang="en-US" dirty="0"/>
              <a:t>National technical assistance center working with states, employers, and partners to strengthen the direct care workforce </a:t>
            </a:r>
          </a:p>
          <a:p>
            <a:pPr marL="171450" indent="-171450">
              <a:buFont typeface="Arial" panose="020B0604020202020204" pitchFamily="34" charset="0"/>
              <a:buChar char="•"/>
            </a:pPr>
            <a:r>
              <a:rPr lang="en-US" dirty="0"/>
              <a:t>Real-world perspective informed by technical assistance across multiple states </a:t>
            </a:r>
          </a:p>
          <a:p>
            <a:pPr marL="171450" indent="-171450">
              <a:buFont typeface="Arial" panose="020B0604020202020204" pitchFamily="34" charset="0"/>
              <a:buChar char="•"/>
            </a:pPr>
            <a:r>
              <a:rPr lang="en-US" dirty="0"/>
              <a:t>Focused on practical, ethical, and workforce-centered AI adoption </a:t>
            </a:r>
          </a:p>
          <a:p>
            <a:pPr marL="171450" indent="-171450">
              <a:buFont typeface="Arial" panose="020B0604020202020204" pitchFamily="34" charset="0"/>
              <a:buChar char="•"/>
            </a:pPr>
            <a:r>
              <a:rPr lang="en-US" dirty="0"/>
              <a:t>Committed to translating emerging technologies into actionable strategies and tools </a:t>
            </a:r>
          </a:p>
        </p:txBody>
      </p:sp>
      <p:sp>
        <p:nvSpPr>
          <p:cNvPr id="4" name="Slide Number Placeholder 3"/>
          <p:cNvSpPr>
            <a:spLocks noGrp="1"/>
          </p:cNvSpPr>
          <p:nvPr>
            <p:ph type="sldNum" sz="quarter" idx="5"/>
          </p:nvPr>
        </p:nvSpPr>
        <p:spPr/>
        <p:txBody>
          <a:bodyPr/>
          <a:lstStyle/>
          <a:p>
            <a:fld id="{D05060F2-832F-4A39-854B-6DC0779771C7}" type="slidenum">
              <a:rPr lang="en-US"/>
              <a:t>7</a:t>
            </a:fld>
            <a:endParaRPr lang="en-US"/>
          </a:p>
        </p:txBody>
      </p:sp>
    </p:spTree>
    <p:extLst>
      <p:ext uri="{BB962C8B-B14F-4D97-AF65-F5344CB8AC3E}">
        <p14:creationId xmlns:p14="http://schemas.microsoft.com/office/powerpoint/2010/main" val="1931263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78A8CE01-25CD-CF42-9DCE-3A72820397E1}" type="slidenum">
              <a:rPr lang="en-US" smtClean="0"/>
              <a:pPr/>
              <a:t>8</a:t>
            </a:fld>
            <a:endParaRPr lang="en-US"/>
          </a:p>
        </p:txBody>
      </p:sp>
    </p:spTree>
    <p:extLst>
      <p:ext uri="{BB962C8B-B14F-4D97-AF65-F5344CB8AC3E}">
        <p14:creationId xmlns:p14="http://schemas.microsoft.com/office/powerpoint/2010/main" val="1795658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E9458-C0B9-D26B-FADA-95A462268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71534-52D1-FAE3-A11A-CAEF7DF0A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3562B4-48D4-DEC9-16B6-AEFA413057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16D28B-4BFE-8B35-9D5E-4FD301FA9F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8CE01-25CD-CF42-9DCE-3A72820397E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8797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10</a:t>
            </a:fld>
            <a:endParaRPr lang="en-US"/>
          </a:p>
        </p:txBody>
      </p:sp>
    </p:spTree>
    <p:extLst>
      <p:ext uri="{BB962C8B-B14F-4D97-AF65-F5344CB8AC3E}">
        <p14:creationId xmlns:p14="http://schemas.microsoft.com/office/powerpoint/2010/main" val="223619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11</a:t>
            </a:fld>
            <a:endParaRPr lang="en-US"/>
          </a:p>
        </p:txBody>
      </p:sp>
    </p:spTree>
    <p:extLst>
      <p:ext uri="{BB962C8B-B14F-4D97-AF65-F5344CB8AC3E}">
        <p14:creationId xmlns:p14="http://schemas.microsoft.com/office/powerpoint/2010/main" val="1916558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12</a:t>
            </a:fld>
            <a:endParaRPr lang="en-US"/>
          </a:p>
        </p:txBody>
      </p:sp>
    </p:spTree>
    <p:extLst>
      <p:ext uri="{BB962C8B-B14F-4D97-AF65-F5344CB8AC3E}">
        <p14:creationId xmlns:p14="http://schemas.microsoft.com/office/powerpoint/2010/main" val="379867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13</a:t>
            </a:fld>
            <a:endParaRPr lang="en-US"/>
          </a:p>
        </p:txBody>
      </p:sp>
    </p:spTree>
    <p:extLst>
      <p:ext uri="{BB962C8B-B14F-4D97-AF65-F5344CB8AC3E}">
        <p14:creationId xmlns:p14="http://schemas.microsoft.com/office/powerpoint/2010/main" val="3674012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14</a:t>
            </a:fld>
            <a:endParaRPr lang="en-US"/>
          </a:p>
        </p:txBody>
      </p:sp>
    </p:spTree>
    <p:extLst>
      <p:ext uri="{BB962C8B-B14F-4D97-AF65-F5344CB8AC3E}">
        <p14:creationId xmlns:p14="http://schemas.microsoft.com/office/powerpoint/2010/main" val="321008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15</a:t>
            </a:fld>
            <a:endParaRPr lang="en-US"/>
          </a:p>
        </p:txBody>
      </p:sp>
    </p:spTree>
    <p:extLst>
      <p:ext uri="{BB962C8B-B14F-4D97-AF65-F5344CB8AC3E}">
        <p14:creationId xmlns:p14="http://schemas.microsoft.com/office/powerpoint/2010/main" val="324195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16</a:t>
            </a:fld>
            <a:endParaRPr lang="en-US"/>
          </a:p>
        </p:txBody>
      </p:sp>
    </p:spTree>
    <p:extLst>
      <p:ext uri="{BB962C8B-B14F-4D97-AF65-F5344CB8AC3E}">
        <p14:creationId xmlns:p14="http://schemas.microsoft.com/office/powerpoint/2010/main" val="3036176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17</a:t>
            </a:fld>
            <a:endParaRPr lang="en-US"/>
          </a:p>
        </p:txBody>
      </p:sp>
    </p:spTree>
    <p:extLst>
      <p:ext uri="{BB962C8B-B14F-4D97-AF65-F5344CB8AC3E}">
        <p14:creationId xmlns:p14="http://schemas.microsoft.com/office/powerpoint/2010/main" val="2032666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5060F2-832F-4A39-854B-6DC0779771C7}" type="slidenum">
              <a:rPr lang="en-US" smtClean="0"/>
              <a:t>18</a:t>
            </a:fld>
            <a:endParaRPr lang="en-US"/>
          </a:p>
        </p:txBody>
      </p:sp>
    </p:spTree>
    <p:extLst>
      <p:ext uri="{BB962C8B-B14F-4D97-AF65-F5344CB8AC3E}">
        <p14:creationId xmlns:p14="http://schemas.microsoft.com/office/powerpoint/2010/main" val="1809439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19</a:t>
            </a:fld>
            <a:endParaRPr lang="en-US"/>
          </a:p>
        </p:txBody>
      </p:sp>
    </p:spTree>
    <p:extLst>
      <p:ext uri="{BB962C8B-B14F-4D97-AF65-F5344CB8AC3E}">
        <p14:creationId xmlns:p14="http://schemas.microsoft.com/office/powerpoint/2010/main" val="3868535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20</a:t>
            </a:fld>
            <a:endParaRPr lang="en-US"/>
          </a:p>
        </p:txBody>
      </p:sp>
    </p:spTree>
    <p:extLst>
      <p:ext uri="{BB962C8B-B14F-4D97-AF65-F5344CB8AC3E}">
        <p14:creationId xmlns:p14="http://schemas.microsoft.com/office/powerpoint/2010/main" val="300767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21</a:t>
            </a:fld>
            <a:endParaRPr lang="en-US"/>
          </a:p>
        </p:txBody>
      </p:sp>
    </p:spTree>
    <p:extLst>
      <p:ext uri="{BB962C8B-B14F-4D97-AF65-F5344CB8AC3E}">
        <p14:creationId xmlns:p14="http://schemas.microsoft.com/office/powerpoint/2010/main" val="1967731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22</a:t>
            </a:fld>
            <a:endParaRPr lang="en-US"/>
          </a:p>
        </p:txBody>
      </p:sp>
    </p:spTree>
    <p:extLst>
      <p:ext uri="{BB962C8B-B14F-4D97-AF65-F5344CB8AC3E}">
        <p14:creationId xmlns:p14="http://schemas.microsoft.com/office/powerpoint/2010/main" val="2953144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23</a:t>
            </a:fld>
            <a:endParaRPr lang="en-US"/>
          </a:p>
        </p:txBody>
      </p:sp>
    </p:spTree>
    <p:extLst>
      <p:ext uri="{BB962C8B-B14F-4D97-AF65-F5344CB8AC3E}">
        <p14:creationId xmlns:p14="http://schemas.microsoft.com/office/powerpoint/2010/main" val="2131847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78A8CE01-25CD-CF42-9DCE-3A72820397E1}" type="slidenum">
              <a:rPr lang="en-US" smtClean="0"/>
              <a:pPr/>
              <a:t>24</a:t>
            </a:fld>
            <a:endParaRPr lang="en-US"/>
          </a:p>
        </p:txBody>
      </p:sp>
    </p:spTree>
    <p:extLst>
      <p:ext uri="{BB962C8B-B14F-4D97-AF65-F5344CB8AC3E}">
        <p14:creationId xmlns:p14="http://schemas.microsoft.com/office/powerpoint/2010/main" val="1795658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3938E-D523-0824-3CD2-04DF4AB8E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7F67B7-84C8-9A1B-AA88-1CB26315A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A19B6-0C5A-5FE7-3F9F-9A0DE41017B5}"/>
              </a:ext>
            </a:extLst>
          </p:cNvPr>
          <p:cNvSpPr>
            <a:spLocks noGrp="1"/>
          </p:cNvSpPr>
          <p:nvPr>
            <p:ph type="body" idx="1"/>
          </p:nvPr>
        </p:nvSpPr>
        <p:spPr/>
        <p:txBody>
          <a:bodyPr/>
          <a:lstStyle/>
          <a:p>
            <a:r>
              <a:rPr lang="en-US"/>
              <a:t>Transition slide</a:t>
            </a:r>
          </a:p>
        </p:txBody>
      </p:sp>
      <p:sp>
        <p:nvSpPr>
          <p:cNvPr id="4" name="Slide Number Placeholder 3">
            <a:extLst>
              <a:ext uri="{FF2B5EF4-FFF2-40B4-BE49-F238E27FC236}">
                <a16:creationId xmlns:a16="http://schemas.microsoft.com/office/drawing/2014/main" id="{A0E67AFC-2EA6-1CED-A7A9-3E8C69D022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8CE01-25CD-CF42-9DCE-3A72820397E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38115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691" tIns="25846" rIns="51691" bIns="25846"/>
          <a:lstStyle/>
          <a:p>
            <a:r>
              <a:rPr lang="en-US" dirty="0"/>
              <a:t>The Administration for Community Living, a division of HHS, was created around the principle that all people, regardless of age or disability, should be able to live independently and participate fully in their communities. ACL funds states to provide community-based services through a network of state and local partners. Learn more at www.acl.gov</a:t>
            </a:r>
          </a:p>
        </p:txBody>
      </p:sp>
      <p:sp>
        <p:nvSpPr>
          <p:cNvPr id="4" name="Slide Number Placeholder 3"/>
          <p:cNvSpPr>
            <a:spLocks noGrp="1"/>
          </p:cNvSpPr>
          <p:nvPr>
            <p:ph type="sldNum" sz="quarter" idx="10"/>
          </p:nvPr>
        </p:nvSpPr>
        <p:spPr/>
        <p:txBody>
          <a:bodyPr lIns="51691" tIns="25846" rIns="51691" bIns="25846"/>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691" tIns="25846" rIns="51691" bIns="25846"/>
          <a:lstStyle/>
          <a:p>
            <a:r>
              <a:rPr lang="en-US"/>
              <a:t>Family caregivers are the backbone of our long-term services and supports system, providing over $470 billion of unpaid care a year. There is a shortage of more than 600k paid direct care workers. By 2032 the US will need an additional 800,000 direct care workers. We want to raise up how to implement AI responsibly in the home — not to replace human connection.</a:t>
            </a:r>
          </a:p>
        </p:txBody>
      </p:sp>
      <p:sp>
        <p:nvSpPr>
          <p:cNvPr id="4" name="Slide Number Placeholder 3"/>
          <p:cNvSpPr>
            <a:spLocks noGrp="1"/>
          </p:cNvSpPr>
          <p:nvPr>
            <p:ph type="sldNum" sz="quarter" idx="10"/>
          </p:nvPr>
        </p:nvSpPr>
        <p:spPr/>
        <p:txBody>
          <a:bodyPr lIns="51691" tIns="25846" rIns="51691" bIns="25846"/>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060F2-832F-4A39-854B-6DC0779771C7}" type="slidenum">
              <a:rPr lang="en-US" smtClean="0"/>
              <a:t>28</a:t>
            </a:fld>
            <a:endParaRPr lang="en-US"/>
          </a:p>
        </p:txBody>
      </p:sp>
    </p:spTree>
    <p:extLst>
      <p:ext uri="{BB962C8B-B14F-4D97-AF65-F5344CB8AC3E}">
        <p14:creationId xmlns:p14="http://schemas.microsoft.com/office/powerpoint/2010/main" val="3833887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691" tIns="25846" rIns="51691" bIns="25846"/>
          <a:lstStyle/>
          <a:p>
            <a:r>
              <a:rPr lang="en-US" dirty="0"/>
              <a:t>The goal is to leverage AI to improve care quality, reduce caregiver burden, and strengthen the caregiving infrastructure for the future. Ideal solutions supplement, not replace, human connection, and are informed by the voices and experiences of caregivers.</a:t>
            </a:r>
          </a:p>
        </p:txBody>
      </p:sp>
      <p:sp>
        <p:nvSpPr>
          <p:cNvPr id="4" name="Slide Number Placeholder 3"/>
          <p:cNvSpPr>
            <a:spLocks noGrp="1"/>
          </p:cNvSpPr>
          <p:nvPr>
            <p:ph type="sldNum" sz="quarter" idx="10"/>
          </p:nvPr>
        </p:nvSpPr>
        <p:spPr/>
        <p:txBody>
          <a:bodyPr lIns="51691" tIns="25846" rIns="51691" bIns="25846"/>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691" tIns="25846" rIns="51691" bIns="25846"/>
          <a:lstStyle/>
          <a:p>
            <a:r>
              <a:rPr lang="en-US" dirty="0"/>
              <a:t>Seven design principles guide the Caregiver Challenge: protect privacy, dignity, and choice; support human-in-the-loop accountability; support caregivers' well-being; supplement not replace human connection; allow personalized and flexible care; promote safety, reliability, and transparency; and ensure affordability and access. Full descriptions at acl.gov/caregiver-ai-challenge.</a:t>
            </a:r>
          </a:p>
        </p:txBody>
      </p:sp>
      <p:sp>
        <p:nvSpPr>
          <p:cNvPr id="4" name="Slide Number Placeholder 3"/>
          <p:cNvSpPr>
            <a:spLocks noGrp="1"/>
          </p:cNvSpPr>
          <p:nvPr>
            <p:ph type="sldNum" sz="quarter" idx="10"/>
          </p:nvPr>
        </p:nvSpPr>
        <p:spPr/>
        <p:txBody>
          <a:bodyPr lIns="51691" tIns="25846" rIns="51691" bIns="25846"/>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5060F2-832F-4A39-854B-6DC0779771C7}" type="slidenum">
              <a:rPr lang="en-US" smtClean="0"/>
              <a:t>32</a:t>
            </a:fld>
            <a:endParaRPr lang="en-US"/>
          </a:p>
        </p:txBody>
      </p:sp>
    </p:spTree>
    <p:extLst>
      <p:ext uri="{BB962C8B-B14F-4D97-AF65-F5344CB8AC3E}">
        <p14:creationId xmlns:p14="http://schemas.microsoft.com/office/powerpoint/2010/main" val="2705890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51691" tIns="25846" rIns="51691" bIns="25846"/>
          <a:lstStyle/>
          <a:p>
            <a:r>
              <a:rPr lang="en-US" dirty="0"/>
              <a:t>The Health at Home Challenge aims for community-clinical integration for up to one million dually and near-dually eligible beneficiaries with complex needs. It rewards teams that integrate comprehensive, person-centered services to improve affordability and independence at home. Meritorious prizes recognize innovative use of AI and approaches to reach near-dually eligible beneficiaries.</a:t>
            </a:r>
          </a:p>
        </p:txBody>
      </p:sp>
      <p:sp>
        <p:nvSpPr>
          <p:cNvPr id="4" name="Slide Number Placeholder 3"/>
          <p:cNvSpPr>
            <a:spLocks noGrp="1"/>
          </p:cNvSpPr>
          <p:nvPr>
            <p:ph type="sldNum" sz="quarter" idx="10"/>
          </p:nvPr>
        </p:nvSpPr>
        <p:spPr/>
        <p:txBody>
          <a:bodyPr lIns="51691" tIns="25846" rIns="51691" bIns="25846"/>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97CB1-5BC8-28E0-F778-82E3EF3E6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DDC62-22B2-33ED-CC2F-F80897A87B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57111-9E97-A8AF-0935-60DACA1C5D7E}"/>
              </a:ext>
            </a:extLst>
          </p:cNvPr>
          <p:cNvSpPr>
            <a:spLocks noGrp="1"/>
          </p:cNvSpPr>
          <p:nvPr>
            <p:ph type="body" idx="1"/>
          </p:nvPr>
        </p:nvSpPr>
        <p:spPr/>
        <p:txBody>
          <a:bodyPr/>
          <a:lstStyle/>
          <a:p>
            <a:r>
              <a:rPr lang="en-US" dirty="0"/>
              <a:t>Transition slide</a:t>
            </a:r>
          </a:p>
        </p:txBody>
      </p:sp>
      <p:sp>
        <p:nvSpPr>
          <p:cNvPr id="4" name="Slide Number Placeholder 3">
            <a:extLst>
              <a:ext uri="{FF2B5EF4-FFF2-40B4-BE49-F238E27FC236}">
                <a16:creationId xmlns:a16="http://schemas.microsoft.com/office/drawing/2014/main" id="{516AE66D-0339-C8FA-3597-551AE280C8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8CE01-25CD-CF42-9DCE-3A72820397E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86705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5647B-BE6B-3D66-0FAA-212234662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979CC-857D-2DEB-7A0F-58660C7C9B5C}"/>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8CC9910B-EFFD-ED0E-F0B2-E6611F1E20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A0F71C-BB6D-5033-C39F-E1F99CBD281B}"/>
              </a:ext>
            </a:extLst>
          </p:cNvPr>
          <p:cNvSpPr>
            <a:spLocks noGrp="1"/>
          </p:cNvSpPr>
          <p:nvPr>
            <p:ph type="sldNum" sz="quarter" idx="5"/>
          </p:nvPr>
        </p:nvSpPr>
        <p:spPr/>
        <p:txBody>
          <a:bodyPr/>
          <a:lstStyle/>
          <a:p>
            <a:fld id="{FE3B7E92-CD08-432F-9380-A492D83EDDB6}" type="slidenum">
              <a:rPr lang="en-US" smtClean="0"/>
              <a:t>35</a:t>
            </a:fld>
            <a:endParaRPr lang="en-US"/>
          </a:p>
        </p:txBody>
      </p:sp>
    </p:spTree>
    <p:extLst>
      <p:ext uri="{BB962C8B-B14F-4D97-AF65-F5344CB8AC3E}">
        <p14:creationId xmlns:p14="http://schemas.microsoft.com/office/powerpoint/2010/main" val="39140638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E71C8-B585-34AC-55A9-3E2E3E68B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3338B-FBCA-1E72-9CC9-5ACE12449192}"/>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B619F87D-2461-74EE-E549-A7C0A35781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09388F-0577-BD25-5F19-81DF1BB954C3}"/>
              </a:ext>
            </a:extLst>
          </p:cNvPr>
          <p:cNvSpPr>
            <a:spLocks noGrp="1"/>
          </p:cNvSpPr>
          <p:nvPr>
            <p:ph type="sldNum" sz="quarter" idx="5"/>
          </p:nvPr>
        </p:nvSpPr>
        <p:spPr/>
        <p:txBody>
          <a:bodyPr/>
          <a:lstStyle/>
          <a:p>
            <a:fld id="{FE3B7E92-CD08-432F-9380-A492D83EDDB6}" type="slidenum">
              <a:rPr lang="en-US" smtClean="0"/>
              <a:t>36</a:t>
            </a:fld>
            <a:endParaRPr lang="en-US"/>
          </a:p>
        </p:txBody>
      </p:sp>
    </p:spTree>
    <p:extLst>
      <p:ext uri="{BB962C8B-B14F-4D97-AF65-F5344CB8AC3E}">
        <p14:creationId xmlns:p14="http://schemas.microsoft.com/office/powerpoint/2010/main" val="755355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7E481-5CA9-F6EF-DAAB-C5478B4C8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0F0DC-F70B-FC1D-8776-4DBAED634F87}"/>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D43F98C5-306E-869E-0825-C0E6DA223C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0E41FF-1A22-F872-3AD6-8355F4575548}"/>
              </a:ext>
            </a:extLst>
          </p:cNvPr>
          <p:cNvSpPr>
            <a:spLocks noGrp="1"/>
          </p:cNvSpPr>
          <p:nvPr>
            <p:ph type="sldNum" sz="quarter" idx="5"/>
          </p:nvPr>
        </p:nvSpPr>
        <p:spPr/>
        <p:txBody>
          <a:bodyPr/>
          <a:lstStyle/>
          <a:p>
            <a:fld id="{FE3B7E92-CD08-432F-9380-A492D83EDDB6}" type="slidenum">
              <a:rPr lang="en-US" smtClean="0"/>
              <a:t>37</a:t>
            </a:fld>
            <a:endParaRPr lang="en-US"/>
          </a:p>
        </p:txBody>
      </p:sp>
    </p:spTree>
    <p:extLst>
      <p:ext uri="{BB962C8B-B14F-4D97-AF65-F5344CB8AC3E}">
        <p14:creationId xmlns:p14="http://schemas.microsoft.com/office/powerpoint/2010/main" val="36417395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EEA07-876C-94E7-69BA-9FF8685D9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3DB41-8B9F-874E-BFB3-987D6F2EA990}"/>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54CD9B9A-FA65-138D-9454-E859A4429A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CB36A1-C6A3-009E-7C7E-1F920CE3C4B2}"/>
              </a:ext>
            </a:extLst>
          </p:cNvPr>
          <p:cNvSpPr>
            <a:spLocks noGrp="1"/>
          </p:cNvSpPr>
          <p:nvPr>
            <p:ph type="sldNum" sz="quarter" idx="5"/>
          </p:nvPr>
        </p:nvSpPr>
        <p:spPr/>
        <p:txBody>
          <a:bodyPr/>
          <a:lstStyle/>
          <a:p>
            <a:fld id="{FE3B7E92-CD08-432F-9380-A492D83EDDB6}" type="slidenum">
              <a:rPr lang="en-US" smtClean="0"/>
              <a:t>38</a:t>
            </a:fld>
            <a:endParaRPr lang="en-US"/>
          </a:p>
        </p:txBody>
      </p:sp>
    </p:spTree>
    <p:extLst>
      <p:ext uri="{BB962C8B-B14F-4D97-AF65-F5344CB8AC3E}">
        <p14:creationId xmlns:p14="http://schemas.microsoft.com/office/powerpoint/2010/main" val="2438415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A4684-5199-F87C-0884-1FB6E43B8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7D310-AA95-8CEE-F006-B5BDC02D87F6}"/>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23DC5DCE-C242-7B18-363F-E52EE9BD5F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93CFBD-2CFB-E962-940C-F2390A58DDE7}"/>
              </a:ext>
            </a:extLst>
          </p:cNvPr>
          <p:cNvSpPr>
            <a:spLocks noGrp="1"/>
          </p:cNvSpPr>
          <p:nvPr>
            <p:ph type="sldNum" sz="quarter" idx="5"/>
          </p:nvPr>
        </p:nvSpPr>
        <p:spPr/>
        <p:txBody>
          <a:bodyPr/>
          <a:lstStyle/>
          <a:p>
            <a:fld id="{FE3B7E92-CD08-432F-9380-A492D83EDDB6}" type="slidenum">
              <a:rPr lang="en-US" smtClean="0"/>
              <a:t>39</a:t>
            </a:fld>
            <a:endParaRPr lang="en-US"/>
          </a:p>
        </p:txBody>
      </p:sp>
    </p:spTree>
    <p:extLst>
      <p:ext uri="{BB962C8B-B14F-4D97-AF65-F5344CB8AC3E}">
        <p14:creationId xmlns:p14="http://schemas.microsoft.com/office/powerpoint/2010/main" val="204656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B120A-FBF4-23AE-DD5B-2D61A13CA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5E923-50F6-46ED-28EA-8FE91ACE2F77}"/>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938E4346-633B-7A35-1A71-3F2383A8C6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3B7CF8-74AE-8D7B-5139-19873BD93F48}"/>
              </a:ext>
            </a:extLst>
          </p:cNvPr>
          <p:cNvSpPr>
            <a:spLocks noGrp="1"/>
          </p:cNvSpPr>
          <p:nvPr>
            <p:ph type="sldNum" sz="quarter" idx="5"/>
          </p:nvPr>
        </p:nvSpPr>
        <p:spPr/>
        <p:txBody>
          <a:bodyPr/>
          <a:lstStyle/>
          <a:p>
            <a:fld id="{FE3B7E92-CD08-432F-9380-A492D83EDDB6}" type="slidenum">
              <a:rPr lang="en-US" smtClean="0"/>
              <a:t>40</a:t>
            </a:fld>
            <a:endParaRPr lang="en-US"/>
          </a:p>
        </p:txBody>
      </p:sp>
    </p:spTree>
    <p:extLst>
      <p:ext uri="{BB962C8B-B14F-4D97-AF65-F5344CB8AC3E}">
        <p14:creationId xmlns:p14="http://schemas.microsoft.com/office/powerpoint/2010/main" val="29181100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97ADC-509C-6C65-65BF-6FD4B9FEB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6CC95A-FE3E-085F-8992-0A3A83F7E646}"/>
              </a:ext>
            </a:extLst>
          </p:cNvPr>
          <p:cNvSpPr>
            <a:spLocks noGrp="1" noRot="1" noChangeAspect="1"/>
          </p:cNvSpPr>
          <p:nvPr>
            <p:ph type="sldImg"/>
          </p:nvPr>
        </p:nvSpPr>
        <p:spPr>
          <a:xfrm>
            <a:off x="715963" y="1162050"/>
            <a:ext cx="5578475" cy="3138488"/>
          </a:xfrm>
        </p:spPr>
      </p:sp>
      <p:sp>
        <p:nvSpPr>
          <p:cNvPr id="3" name="Notes Placeholder 2">
            <a:extLst>
              <a:ext uri="{FF2B5EF4-FFF2-40B4-BE49-F238E27FC236}">
                <a16:creationId xmlns:a16="http://schemas.microsoft.com/office/drawing/2014/main" id="{0715D727-5129-DBFA-D56E-7712238106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7727BB-98A1-3FE3-703E-395937A44D59}"/>
              </a:ext>
            </a:extLst>
          </p:cNvPr>
          <p:cNvSpPr>
            <a:spLocks noGrp="1"/>
          </p:cNvSpPr>
          <p:nvPr>
            <p:ph type="sldNum" sz="quarter" idx="5"/>
          </p:nvPr>
        </p:nvSpPr>
        <p:spPr/>
        <p:txBody>
          <a:bodyPr/>
          <a:lstStyle/>
          <a:p>
            <a:fld id="{FE3B7E92-CD08-432F-9380-A492D83EDDB6}" type="slidenum">
              <a:rPr lang="en-US" smtClean="0"/>
              <a:t>41</a:t>
            </a:fld>
            <a:endParaRPr lang="en-US"/>
          </a:p>
        </p:txBody>
      </p:sp>
    </p:spTree>
    <p:extLst>
      <p:ext uri="{BB962C8B-B14F-4D97-AF65-F5344CB8AC3E}">
        <p14:creationId xmlns:p14="http://schemas.microsoft.com/office/powerpoint/2010/main" val="13919535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2050"/>
            <a:ext cx="5578475" cy="3138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3B7E92-CD08-432F-9380-A492D83EDDB6}" type="slidenum">
              <a:rPr lang="en-US" smtClean="0"/>
              <a:t>42</a:t>
            </a:fld>
            <a:endParaRPr lang="en-US"/>
          </a:p>
        </p:txBody>
      </p:sp>
    </p:spTree>
    <p:extLst>
      <p:ext uri="{BB962C8B-B14F-4D97-AF65-F5344CB8AC3E}">
        <p14:creationId xmlns:p14="http://schemas.microsoft.com/office/powerpoint/2010/main" val="21033161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78A8CE01-25CD-CF42-9DCE-3A72820397E1}" type="slidenum">
              <a:rPr lang="en-US" smtClean="0"/>
              <a:pPr/>
              <a:t>43</a:t>
            </a:fld>
            <a:endParaRPr lang="en-US"/>
          </a:p>
        </p:txBody>
      </p:sp>
    </p:spTree>
    <p:extLst>
      <p:ext uri="{BB962C8B-B14F-4D97-AF65-F5344CB8AC3E}">
        <p14:creationId xmlns:p14="http://schemas.microsoft.com/office/powerpoint/2010/main" val="17956585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8B20C-FDED-B710-A91E-5BC6E63D09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B3EDA-289C-08FE-9C24-F727A16E8E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7E4A46-50E3-32B6-C2CD-29CECCF6F37C}"/>
              </a:ext>
            </a:extLst>
          </p:cNvPr>
          <p:cNvSpPr>
            <a:spLocks noGrp="1"/>
          </p:cNvSpPr>
          <p:nvPr>
            <p:ph type="body" idx="1"/>
          </p:nvPr>
        </p:nvSpPr>
        <p:spPr/>
        <p:txBody>
          <a:bodyPr/>
          <a:lstStyle/>
          <a:p>
            <a:r>
              <a:rPr lang="en-US" dirty="0"/>
              <a:t>Transition slide</a:t>
            </a:r>
          </a:p>
        </p:txBody>
      </p:sp>
      <p:sp>
        <p:nvSpPr>
          <p:cNvPr id="4" name="Slide Number Placeholder 3">
            <a:extLst>
              <a:ext uri="{FF2B5EF4-FFF2-40B4-BE49-F238E27FC236}">
                <a16:creationId xmlns:a16="http://schemas.microsoft.com/office/drawing/2014/main" id="{1C6B0CC5-875B-D886-1808-B2CEEDDBF2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8CE01-25CD-CF42-9DCE-3A72820397E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799649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45</a:t>
            </a:fld>
            <a:endParaRPr lang="en-US"/>
          </a:p>
        </p:txBody>
      </p:sp>
    </p:spTree>
    <p:extLst>
      <p:ext uri="{BB962C8B-B14F-4D97-AF65-F5344CB8AC3E}">
        <p14:creationId xmlns:p14="http://schemas.microsoft.com/office/powerpoint/2010/main" val="36067223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talk about ANCOR, this is our purpose – this is why we exist. </a:t>
            </a:r>
          </a:p>
        </p:txBody>
      </p:sp>
      <p:sp>
        <p:nvSpPr>
          <p:cNvPr id="4" name="Slide Number Placeholder 3"/>
          <p:cNvSpPr>
            <a:spLocks noGrp="1"/>
          </p:cNvSpPr>
          <p:nvPr>
            <p:ph type="sldNum" sz="quarter" idx="5"/>
          </p:nvPr>
        </p:nvSpPr>
        <p:spPr/>
        <p:txBody>
          <a:bodyPr/>
          <a:lstStyle/>
          <a:p>
            <a:fld id="{941FAC0A-D3B6-4AE0-B93F-F801EEAA91AD}" type="slidenum">
              <a:rPr lang="en-US" smtClean="0"/>
              <a:t>46</a:t>
            </a:fld>
            <a:endParaRPr lang="en-US"/>
          </a:p>
        </p:txBody>
      </p:sp>
    </p:spTree>
    <p:extLst>
      <p:ext uri="{BB962C8B-B14F-4D97-AF65-F5344CB8AC3E}">
        <p14:creationId xmlns:p14="http://schemas.microsoft.com/office/powerpoint/2010/main" val="39488034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numbers….</a:t>
            </a:r>
          </a:p>
          <a:p>
            <a:endParaRPr lang="en-US" dirty="0"/>
          </a:p>
          <a:p>
            <a:r>
              <a:rPr lang="en-US" dirty="0"/>
              <a:t>59 state provider associations, 19 of which are 100% </a:t>
            </a:r>
          </a:p>
          <a:p>
            <a:endParaRPr lang="en-US" dirty="0"/>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47</a:t>
            </a:fld>
            <a:endParaRPr lang="en-US"/>
          </a:p>
        </p:txBody>
      </p:sp>
    </p:spTree>
    <p:extLst>
      <p:ext uri="{BB962C8B-B14F-4D97-AF65-F5344CB8AC3E}">
        <p14:creationId xmlns:p14="http://schemas.microsoft.com/office/powerpoint/2010/main" val="6138895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enough about ANCOR, let’s take a step back and really try to get a sense of what we as HCBS providers of service (and families and people needing service) are dealing with…..</a:t>
            </a:r>
          </a:p>
        </p:txBody>
      </p:sp>
      <p:sp>
        <p:nvSpPr>
          <p:cNvPr id="4" name="Slide Number Placeholder 3"/>
          <p:cNvSpPr>
            <a:spLocks noGrp="1"/>
          </p:cNvSpPr>
          <p:nvPr>
            <p:ph type="sldNum" sz="quarter" idx="5"/>
          </p:nvPr>
        </p:nvSpPr>
        <p:spPr/>
        <p:txBody>
          <a:bodyPr/>
          <a:lstStyle/>
          <a:p>
            <a:fld id="{941FAC0A-D3B6-4AE0-B93F-F801EEAA91AD}" type="slidenum">
              <a:rPr lang="en-US" smtClean="0"/>
              <a:t>48</a:t>
            </a:fld>
            <a:endParaRPr lang="en-US"/>
          </a:p>
        </p:txBody>
      </p:sp>
    </p:spTree>
    <p:extLst>
      <p:ext uri="{BB962C8B-B14F-4D97-AF65-F5344CB8AC3E}">
        <p14:creationId xmlns:p14="http://schemas.microsoft.com/office/powerpoint/2010/main" val="3516608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supporting a LOT of people.</a:t>
            </a:r>
          </a:p>
        </p:txBody>
      </p:sp>
      <p:sp>
        <p:nvSpPr>
          <p:cNvPr id="4" name="Slide Number Placeholder 3"/>
          <p:cNvSpPr>
            <a:spLocks noGrp="1"/>
          </p:cNvSpPr>
          <p:nvPr>
            <p:ph type="sldNum" sz="quarter" idx="5"/>
          </p:nvPr>
        </p:nvSpPr>
        <p:spPr/>
        <p:txBody>
          <a:bodyPr/>
          <a:lstStyle/>
          <a:p>
            <a:fld id="{941FAC0A-D3B6-4AE0-B93F-F801EEAA91AD}" type="slidenum">
              <a:rPr lang="en-US" smtClean="0"/>
              <a:t>49</a:t>
            </a:fld>
            <a:endParaRPr lang="en-US"/>
          </a:p>
        </p:txBody>
      </p:sp>
    </p:spTree>
    <p:extLst>
      <p:ext uri="{BB962C8B-B14F-4D97-AF65-F5344CB8AC3E}">
        <p14:creationId xmlns:p14="http://schemas.microsoft.com/office/powerpoint/2010/main" val="1514291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that is really just a small percentage of the families who actually need home and community-based supports. </a:t>
            </a:r>
          </a:p>
          <a:p>
            <a:endParaRPr lang="en-US" dirty="0"/>
          </a:p>
          <a:p>
            <a:r>
              <a:rPr lang="en-US" dirty="0"/>
              <a:t>There is no shortage of demand</a:t>
            </a:r>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50</a:t>
            </a:fld>
            <a:endParaRPr lang="en-US"/>
          </a:p>
        </p:txBody>
      </p:sp>
    </p:spTree>
    <p:extLst>
      <p:ext uri="{BB962C8B-B14F-4D97-AF65-F5344CB8AC3E}">
        <p14:creationId xmlns:p14="http://schemas.microsoft.com/office/powerpoint/2010/main" val="1431916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7FE7D-15B6-A9E8-0054-64B8ABFB8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7516C-1918-D8BB-2413-4DA4DB1E9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C73C2-CE1C-458B-FFF1-9C1A9FFC1F96}"/>
              </a:ext>
            </a:extLst>
          </p:cNvPr>
          <p:cNvSpPr>
            <a:spLocks noGrp="1"/>
          </p:cNvSpPr>
          <p:nvPr>
            <p:ph type="body" idx="1"/>
          </p:nvPr>
        </p:nvSpPr>
        <p:spPr/>
        <p:txBody>
          <a:bodyPr/>
          <a:lstStyle/>
          <a:p>
            <a:r>
              <a:rPr lang="en-US" dirty="0"/>
              <a:t>That’s looking back. </a:t>
            </a:r>
          </a:p>
          <a:p>
            <a:r>
              <a:rPr lang="en-US" dirty="0"/>
              <a:t>Let’s look forward.</a:t>
            </a:r>
          </a:p>
          <a:p>
            <a:r>
              <a:rPr lang="en-US" dirty="0"/>
              <a:t>According to the US Census, </a:t>
            </a:r>
          </a:p>
          <a:p>
            <a:endParaRPr lang="en-US" dirty="0"/>
          </a:p>
          <a:p>
            <a:r>
              <a:rPr lang="en-US" dirty="0"/>
              <a:t>By 2060 we will have more folks 85 years old and older than any other age group. </a:t>
            </a:r>
          </a:p>
          <a:p>
            <a:endParaRPr lang="en-US" dirty="0"/>
          </a:p>
          <a:p>
            <a:r>
              <a:rPr lang="en-US" dirty="0"/>
              <a:t>More people to care for + fewer people to do it = impact on services that rely on direct support</a:t>
            </a:r>
          </a:p>
          <a:p>
            <a:endParaRPr lang="en-US" dirty="0"/>
          </a:p>
        </p:txBody>
      </p:sp>
      <p:sp>
        <p:nvSpPr>
          <p:cNvPr id="4" name="Slide Number Placeholder 3">
            <a:extLst>
              <a:ext uri="{FF2B5EF4-FFF2-40B4-BE49-F238E27FC236}">
                <a16:creationId xmlns:a16="http://schemas.microsoft.com/office/drawing/2014/main" id="{AE590885-73FB-86E3-AD2B-D2D22AEE48A4}"/>
              </a:ext>
            </a:extLst>
          </p:cNvPr>
          <p:cNvSpPr>
            <a:spLocks noGrp="1"/>
          </p:cNvSpPr>
          <p:nvPr>
            <p:ph type="sldNum" sz="quarter" idx="5"/>
          </p:nvPr>
        </p:nvSpPr>
        <p:spPr/>
        <p:txBody>
          <a:bodyPr/>
          <a:lstStyle/>
          <a:p>
            <a:fld id="{941FAC0A-D3B6-4AE0-B93F-F801EEAA91AD}" type="slidenum">
              <a:rPr lang="en-US" smtClean="0"/>
              <a:t>51</a:t>
            </a:fld>
            <a:endParaRPr lang="en-US"/>
          </a:p>
        </p:txBody>
      </p:sp>
    </p:spTree>
    <p:extLst>
      <p:ext uri="{BB962C8B-B14F-4D97-AF65-F5344CB8AC3E}">
        <p14:creationId xmlns:p14="http://schemas.microsoft.com/office/powerpoint/2010/main" val="16313458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premonitions are confirmed in our most recent release of the State of America’s Direct Support Workforce Crisis 2025.</a:t>
            </a:r>
          </a:p>
          <a:p>
            <a:endParaRPr lang="en-US" dirty="0"/>
          </a:p>
          <a:p>
            <a:r>
              <a:rPr lang="en-US" dirty="0"/>
              <a:t>You can scan this QR code or grab this from our website. This is seen as a solid source of information – from previous Administrations and this one. It was cited during ACL’s recent National Caregiver Recognition Event and we’ve seen it referenced numerous other times. </a:t>
            </a:r>
          </a:p>
        </p:txBody>
      </p:sp>
      <p:sp>
        <p:nvSpPr>
          <p:cNvPr id="4" name="Slide Number Placeholder 3"/>
          <p:cNvSpPr>
            <a:spLocks noGrp="1"/>
          </p:cNvSpPr>
          <p:nvPr>
            <p:ph type="sldNum" sz="quarter" idx="5"/>
          </p:nvPr>
        </p:nvSpPr>
        <p:spPr/>
        <p:txBody>
          <a:bodyPr/>
          <a:lstStyle/>
          <a:p>
            <a:pPr defTabSz="924916">
              <a:defRPr/>
            </a:pPr>
            <a:fld id="{941FAC0A-D3B6-4AE0-B93F-F801EEAA91AD}" type="slidenum">
              <a:rPr lang="en-US">
                <a:solidFill>
                  <a:prstClr val="black"/>
                </a:solidFill>
                <a:latin typeface="Aptos" panose="02110004020202020204"/>
              </a:rPr>
              <a:pPr defTabSz="924916">
                <a:defRPr/>
              </a:pPr>
              <a:t>52</a:t>
            </a:fld>
            <a:endParaRPr lang="en-US">
              <a:solidFill>
                <a:prstClr val="black"/>
              </a:solidFill>
              <a:latin typeface="Aptos" panose="02110004020202020204"/>
            </a:endParaRPr>
          </a:p>
        </p:txBody>
      </p:sp>
    </p:spTree>
    <p:extLst>
      <p:ext uri="{BB962C8B-B14F-4D97-AF65-F5344CB8AC3E}">
        <p14:creationId xmlns:p14="http://schemas.microsoft.com/office/powerpoint/2010/main" val="25222007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note: we did see positive shifts in the data immediately after American Rescue Plan (ARPA) funds were released in states. </a:t>
            </a:r>
          </a:p>
          <a:p>
            <a:endParaRPr lang="en-US" dirty="0"/>
          </a:p>
          <a:p>
            <a:r>
              <a:rPr lang="en-US" dirty="0"/>
              <a:t>I’ll be watching to see what plays out in the coming years, especially since we could be facing a reduction of almost $1T from Medicaid over the next ten years if nothing is done to roll back cuts in HR1….</a:t>
            </a:r>
          </a:p>
          <a:p>
            <a:endParaRPr lang="en-US" dirty="0"/>
          </a:p>
          <a:p>
            <a:r>
              <a:rPr lang="en-US" dirty="0"/>
              <a:t>Data – where we can show both positive and negative impact - along with our stories and the stories of staff and people we support are going to be important in making that case….</a:t>
            </a:r>
          </a:p>
        </p:txBody>
      </p:sp>
      <p:sp>
        <p:nvSpPr>
          <p:cNvPr id="4" name="Slide Number Placeholder 3"/>
          <p:cNvSpPr>
            <a:spLocks noGrp="1"/>
          </p:cNvSpPr>
          <p:nvPr>
            <p:ph type="sldNum" sz="quarter" idx="5"/>
          </p:nvPr>
        </p:nvSpPr>
        <p:spPr/>
        <p:txBody>
          <a:bodyPr/>
          <a:lstStyle/>
          <a:p>
            <a:fld id="{941FAC0A-D3B6-4AE0-B93F-F801EEAA91AD}" type="slidenum">
              <a:rPr lang="en-US" smtClean="0"/>
              <a:t>53</a:t>
            </a:fld>
            <a:endParaRPr lang="en-US"/>
          </a:p>
        </p:txBody>
      </p:sp>
    </p:spTree>
    <p:extLst>
      <p:ext uri="{BB962C8B-B14F-4D97-AF65-F5344CB8AC3E}">
        <p14:creationId xmlns:p14="http://schemas.microsoft.com/office/powerpoint/2010/main" val="6917928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its only reasonable that providers and families are turning towards technology, including AI to assist in supporting people with IDD. </a:t>
            </a:r>
          </a:p>
        </p:txBody>
      </p:sp>
      <p:sp>
        <p:nvSpPr>
          <p:cNvPr id="4" name="Slide Number Placeholder 3"/>
          <p:cNvSpPr>
            <a:spLocks noGrp="1"/>
          </p:cNvSpPr>
          <p:nvPr>
            <p:ph type="sldNum" sz="quarter" idx="5"/>
          </p:nvPr>
        </p:nvSpPr>
        <p:spPr/>
        <p:txBody>
          <a:bodyPr/>
          <a:lstStyle/>
          <a:p>
            <a:fld id="{941FAC0A-D3B6-4AE0-B93F-F801EEAA91AD}" type="slidenum">
              <a:rPr lang="en-US" smtClean="0"/>
              <a:t>54</a:t>
            </a:fld>
            <a:endParaRPr lang="en-US"/>
          </a:p>
        </p:txBody>
      </p:sp>
    </p:spTree>
    <p:extLst>
      <p:ext uri="{BB962C8B-B14F-4D97-AF65-F5344CB8AC3E}">
        <p14:creationId xmlns:p14="http://schemas.microsoft.com/office/powerpoint/2010/main" val="31800244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64565-AD97-CDD8-349E-AA472C259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FDA94-DD0D-F1BD-3626-64BB015913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BF50AD-6410-7069-6A28-2D91D4EB256F}"/>
              </a:ext>
            </a:extLst>
          </p:cNvPr>
          <p:cNvSpPr>
            <a:spLocks noGrp="1"/>
          </p:cNvSpPr>
          <p:nvPr>
            <p:ph type="body" idx="1"/>
          </p:nvPr>
        </p:nvSpPr>
        <p:spPr/>
        <p:txBody>
          <a:bodyPr/>
          <a:lstStyle/>
          <a:p>
            <a:r>
              <a:rPr lang="en-US" dirty="0"/>
              <a:t>ANCOR has long supported access to technology for people with IDD and their caregivers. </a:t>
            </a:r>
          </a:p>
          <a:p>
            <a:endParaRPr lang="en-US" dirty="0"/>
          </a:p>
          <a:p>
            <a:r>
              <a:rPr lang="en-US" dirty="0"/>
              <a:t>Beginning with the Declaration of the Rights of People with Cognitive Disabilities to Technology and Information Access in 2013. </a:t>
            </a:r>
          </a:p>
          <a:p>
            <a:endParaRPr lang="en-US" dirty="0"/>
          </a:p>
          <a:p>
            <a:r>
              <a:rPr lang="en-US" dirty="0"/>
              <a:t>All statements are still true! Essentially, every way that we benefit from technology, people with disabilities should benefit too. Every caution and safeguard we put into place for technology, people with disabilities should have those same protections too.</a:t>
            </a:r>
          </a:p>
          <a:p>
            <a:endParaRPr lang="en-US" dirty="0"/>
          </a:p>
          <a:p>
            <a:r>
              <a:rPr lang="en-US" dirty="0"/>
              <a:t>AI fits perfectly. </a:t>
            </a:r>
          </a:p>
          <a:p>
            <a:endParaRPr lang="en-US" dirty="0"/>
          </a:p>
          <a:p>
            <a:endParaRPr lang="en-US" dirty="0"/>
          </a:p>
        </p:txBody>
      </p:sp>
      <p:sp>
        <p:nvSpPr>
          <p:cNvPr id="4" name="Slide Number Placeholder 3">
            <a:extLst>
              <a:ext uri="{FF2B5EF4-FFF2-40B4-BE49-F238E27FC236}">
                <a16:creationId xmlns:a16="http://schemas.microsoft.com/office/drawing/2014/main" id="{DC0FDD68-E330-92BE-1D5B-A1EADEF5C5C4}"/>
              </a:ext>
            </a:extLst>
          </p:cNvPr>
          <p:cNvSpPr>
            <a:spLocks noGrp="1"/>
          </p:cNvSpPr>
          <p:nvPr>
            <p:ph type="sldNum" sz="quarter" idx="5"/>
          </p:nvPr>
        </p:nvSpPr>
        <p:spPr/>
        <p:txBody>
          <a:bodyPr/>
          <a:lstStyle/>
          <a:p>
            <a:fld id="{941FAC0A-D3B6-4AE0-B93F-F801EEAA91AD}" type="slidenum">
              <a:rPr lang="en-US" smtClean="0"/>
              <a:t>55</a:t>
            </a:fld>
            <a:endParaRPr lang="en-US"/>
          </a:p>
        </p:txBody>
      </p:sp>
    </p:spTree>
    <p:extLst>
      <p:ext uri="{BB962C8B-B14F-4D97-AF65-F5344CB8AC3E}">
        <p14:creationId xmlns:p14="http://schemas.microsoft.com/office/powerpoint/2010/main" val="1876264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 forward to the most recent survey we did with Dr. Shea Tanis and the State of the States to assess how providers are (and aren’t) using technology solutions. </a:t>
            </a:r>
          </a:p>
          <a:p>
            <a:endParaRPr lang="en-US" dirty="0"/>
          </a:p>
          <a:p>
            <a:r>
              <a:rPr lang="en-US" sz="2800" dirty="0"/>
              <a:t>Staffing/Technology Innovations</a:t>
            </a:r>
          </a:p>
          <a:p>
            <a:pPr lvl="1"/>
            <a:r>
              <a:rPr lang="en-US" sz="2400" dirty="0"/>
              <a:t>Active supports</a:t>
            </a:r>
          </a:p>
          <a:p>
            <a:pPr lvl="1"/>
            <a:r>
              <a:rPr lang="en-US" sz="2400" dirty="0"/>
              <a:t>What does it look like to not have 24-hr staff support? </a:t>
            </a:r>
          </a:p>
          <a:p>
            <a:pPr lvl="2"/>
            <a:r>
              <a:rPr lang="en-US" sz="2000" dirty="0"/>
              <a:t>Med reminders</a:t>
            </a:r>
          </a:p>
          <a:p>
            <a:pPr lvl="2"/>
            <a:r>
              <a:rPr lang="en-US" sz="2000" dirty="0"/>
              <a:t>Stove shut offs</a:t>
            </a:r>
          </a:p>
          <a:p>
            <a:pPr lvl="2"/>
            <a:r>
              <a:rPr lang="en-US" sz="2000" dirty="0"/>
              <a:t>Motion/door sensors</a:t>
            </a:r>
          </a:p>
          <a:p>
            <a:pPr lvl="1"/>
            <a:r>
              <a:rPr lang="en-US" sz="2400" dirty="0"/>
              <a:t>Success coaches for DSPs</a:t>
            </a:r>
          </a:p>
          <a:p>
            <a:pPr lvl="1"/>
            <a:r>
              <a:rPr lang="en-US" sz="2400" dirty="0"/>
              <a:t>Fires and emergency situations – state mandates on response</a:t>
            </a:r>
          </a:p>
          <a:p>
            <a:pPr lvl="1"/>
            <a:r>
              <a:rPr lang="en-US" sz="2400" dirty="0"/>
              <a:t>Supported living w technology</a:t>
            </a:r>
          </a:p>
          <a:p>
            <a:pPr lvl="2"/>
            <a:r>
              <a:rPr lang="en-US" sz="2100" dirty="0"/>
              <a:t>Worry around cameras from residents – privacy</a:t>
            </a:r>
          </a:p>
          <a:p>
            <a:pPr lvl="2"/>
            <a:r>
              <a:rPr lang="en-US" sz="2100" dirty="0"/>
              <a:t>Providers are using technology with </a:t>
            </a:r>
            <a:r>
              <a:rPr lang="en-US" sz="2400" b="1" dirty="0"/>
              <a:t>AI to track trends (i.e. toilet flushing to ID UTIs)</a:t>
            </a:r>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56</a:t>
            </a:fld>
            <a:endParaRPr lang="en-US"/>
          </a:p>
        </p:txBody>
      </p:sp>
    </p:spTree>
    <p:extLst>
      <p:ext uri="{BB962C8B-B14F-4D97-AF65-F5344CB8AC3E}">
        <p14:creationId xmlns:p14="http://schemas.microsoft.com/office/powerpoint/2010/main" val="19072841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4, and 5 all have AI built into them.</a:t>
            </a:r>
          </a:p>
        </p:txBody>
      </p:sp>
      <p:sp>
        <p:nvSpPr>
          <p:cNvPr id="4" name="Slide Number Placeholder 3"/>
          <p:cNvSpPr>
            <a:spLocks noGrp="1"/>
          </p:cNvSpPr>
          <p:nvPr>
            <p:ph type="sldNum" sz="quarter" idx="5"/>
          </p:nvPr>
        </p:nvSpPr>
        <p:spPr/>
        <p:txBody>
          <a:bodyPr/>
          <a:lstStyle/>
          <a:p>
            <a:fld id="{941FAC0A-D3B6-4AE0-B93F-F801EEAA91AD}" type="slidenum">
              <a:rPr lang="en-US" smtClean="0"/>
              <a:t>57</a:t>
            </a:fld>
            <a:endParaRPr lang="en-US"/>
          </a:p>
        </p:txBody>
      </p:sp>
    </p:spTree>
    <p:extLst>
      <p:ext uri="{BB962C8B-B14F-4D97-AF65-F5344CB8AC3E}">
        <p14:creationId xmlns:p14="http://schemas.microsoft.com/office/powerpoint/2010/main" val="11648225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affirms that with the use of technology comes demonstrable savings.</a:t>
            </a:r>
          </a:p>
        </p:txBody>
      </p:sp>
      <p:sp>
        <p:nvSpPr>
          <p:cNvPr id="4" name="Slide Number Placeholder 3"/>
          <p:cNvSpPr>
            <a:spLocks noGrp="1"/>
          </p:cNvSpPr>
          <p:nvPr>
            <p:ph type="sldNum" sz="quarter" idx="5"/>
          </p:nvPr>
        </p:nvSpPr>
        <p:spPr/>
        <p:txBody>
          <a:bodyPr/>
          <a:lstStyle/>
          <a:p>
            <a:fld id="{941FAC0A-D3B6-4AE0-B93F-F801EEAA91AD}" type="slidenum">
              <a:rPr lang="en-US" smtClean="0"/>
              <a:t>58</a:t>
            </a:fld>
            <a:endParaRPr lang="en-US"/>
          </a:p>
        </p:txBody>
      </p:sp>
    </p:spTree>
    <p:extLst>
      <p:ext uri="{BB962C8B-B14F-4D97-AF65-F5344CB8AC3E}">
        <p14:creationId xmlns:p14="http://schemas.microsoft.com/office/powerpoint/2010/main" val="11355583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t>And here’s how providers are utilizing Artificial Intelligence. </a:t>
            </a:r>
          </a:p>
          <a:p>
            <a:pPr defTabSz="924916">
              <a:defRPr/>
            </a:pPr>
            <a:r>
              <a:rPr lang="en-US" dirty="0"/>
              <a:t>Credit to the NY Alliance and Data Potato</a:t>
            </a:r>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59</a:t>
            </a:fld>
            <a:endParaRPr lang="en-US"/>
          </a:p>
        </p:txBody>
      </p:sp>
    </p:spTree>
    <p:extLst>
      <p:ext uri="{BB962C8B-B14F-4D97-AF65-F5344CB8AC3E}">
        <p14:creationId xmlns:p14="http://schemas.microsoft.com/office/powerpoint/2010/main" val="7132607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it makes sense. </a:t>
            </a:r>
          </a:p>
          <a:p>
            <a:r>
              <a:rPr lang="en-US" dirty="0"/>
              <a:t>There are ways that AI can address some of our workforce needs. </a:t>
            </a:r>
          </a:p>
          <a:p>
            <a:endParaRPr lang="en-US" dirty="0"/>
          </a:p>
          <a:p>
            <a:r>
              <a:rPr lang="en-US" dirty="0"/>
              <a:t>One of our providers shared that he was visiting with one of his DSPs – a DSP that won our DSP of the Year award! - “I don’t like what I’m doing anymore” – can we be more intentional about what we ask our DSPs to do?</a:t>
            </a:r>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60</a:t>
            </a:fld>
            <a:endParaRPr lang="en-US"/>
          </a:p>
        </p:txBody>
      </p:sp>
    </p:spTree>
    <p:extLst>
      <p:ext uri="{BB962C8B-B14F-4D97-AF65-F5344CB8AC3E}">
        <p14:creationId xmlns:p14="http://schemas.microsoft.com/office/powerpoint/2010/main" val="15889430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t>“A very bad day….”</a:t>
            </a:r>
          </a:p>
          <a:p>
            <a:pPr defTabSz="924916">
              <a:defRPr/>
            </a:pPr>
            <a:endParaRPr lang="en-US" dirty="0"/>
          </a:p>
          <a:p>
            <a:pPr defTabSz="924916">
              <a:defRPr/>
            </a:pPr>
            <a:r>
              <a:rPr lang="en-US" dirty="0"/>
              <a:t>Person-directed services - Using AI for customer service calls in person- directed service, pulls notes/records. Records call. Was customer satisfied? Can use for training to improve customer service. </a:t>
            </a:r>
          </a:p>
          <a:p>
            <a:pPr defTabSz="924916">
              <a:defRPr/>
            </a:pPr>
            <a:endParaRPr lang="en-US" dirty="0"/>
          </a:p>
          <a:p>
            <a:pPr defTabSz="924916">
              <a:defRPr/>
            </a:pPr>
            <a:r>
              <a:rPr lang="en-US" dirty="0"/>
              <a:t>Huge opportunities, </a:t>
            </a:r>
            <a:r>
              <a:rPr lang="en-US" dirty="0" err="1"/>
              <a:t>esp</a:t>
            </a:r>
            <a:r>
              <a:rPr lang="en-US" dirty="0"/>
              <a:t> for QI, data analytics and program integrity measures and to assist DSPs, </a:t>
            </a:r>
            <a:r>
              <a:rPr lang="en-US" dirty="0" err="1"/>
              <a:t>esp</a:t>
            </a:r>
            <a:r>
              <a:rPr lang="en-US" dirty="0"/>
              <a:t> those whose first language isn't English. </a:t>
            </a:r>
          </a:p>
          <a:p>
            <a:pPr defTabSz="924916">
              <a:defRPr/>
            </a:pPr>
            <a:endParaRPr lang="en-US" dirty="0"/>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61</a:t>
            </a:fld>
            <a:endParaRPr lang="en-US"/>
          </a:p>
        </p:txBody>
      </p:sp>
    </p:spTree>
    <p:extLst>
      <p:ext uri="{BB962C8B-B14F-4D97-AF65-F5344CB8AC3E}">
        <p14:creationId xmlns:p14="http://schemas.microsoft.com/office/powerpoint/2010/main" val="8701391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8104B-DF5A-4E35-1FE0-5B673AA1D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A4769-CF4A-6150-C771-4BC4F2133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A5927-2957-8222-78B2-AF67B1194F37}"/>
              </a:ext>
            </a:extLst>
          </p:cNvPr>
          <p:cNvSpPr>
            <a:spLocks noGrp="1"/>
          </p:cNvSpPr>
          <p:nvPr>
            <p:ph type="body" idx="1"/>
          </p:nvPr>
        </p:nvSpPr>
        <p:spPr/>
        <p:txBody>
          <a:bodyPr/>
          <a:lstStyle/>
          <a:p>
            <a:r>
              <a:rPr lang="en-US" dirty="0"/>
              <a:t>Opportunities to recruit staff from other industries displaced by AI? </a:t>
            </a:r>
          </a:p>
          <a:p>
            <a:endParaRPr lang="en-US" dirty="0"/>
          </a:p>
        </p:txBody>
      </p:sp>
      <p:sp>
        <p:nvSpPr>
          <p:cNvPr id="4" name="Slide Number Placeholder 3">
            <a:extLst>
              <a:ext uri="{FF2B5EF4-FFF2-40B4-BE49-F238E27FC236}">
                <a16:creationId xmlns:a16="http://schemas.microsoft.com/office/drawing/2014/main" id="{96E386AB-7F8D-83F1-8250-A1D6CCCE0015}"/>
              </a:ext>
            </a:extLst>
          </p:cNvPr>
          <p:cNvSpPr>
            <a:spLocks noGrp="1"/>
          </p:cNvSpPr>
          <p:nvPr>
            <p:ph type="sldNum" sz="quarter" idx="5"/>
          </p:nvPr>
        </p:nvSpPr>
        <p:spPr/>
        <p:txBody>
          <a:bodyPr/>
          <a:lstStyle/>
          <a:p>
            <a:fld id="{941FAC0A-D3B6-4AE0-B93F-F801EEAA91AD}" type="slidenum">
              <a:rPr lang="en-US" smtClean="0"/>
              <a:t>62</a:t>
            </a:fld>
            <a:endParaRPr lang="en-US"/>
          </a:p>
        </p:txBody>
      </p:sp>
    </p:spTree>
    <p:extLst>
      <p:ext uri="{BB962C8B-B14F-4D97-AF65-F5344CB8AC3E}">
        <p14:creationId xmlns:p14="http://schemas.microsoft.com/office/powerpoint/2010/main" val="39119647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Technology Report shares the barriers….</a:t>
            </a:r>
          </a:p>
          <a:p>
            <a:endParaRPr lang="en-US" dirty="0"/>
          </a:p>
          <a:p>
            <a:r>
              <a:rPr lang="en-US" dirty="0"/>
              <a:t>In rural and remote areas – internet access</a:t>
            </a:r>
          </a:p>
        </p:txBody>
      </p:sp>
      <p:sp>
        <p:nvSpPr>
          <p:cNvPr id="4" name="Slide Number Placeholder 3"/>
          <p:cNvSpPr>
            <a:spLocks noGrp="1"/>
          </p:cNvSpPr>
          <p:nvPr>
            <p:ph type="sldNum" sz="quarter" idx="5"/>
          </p:nvPr>
        </p:nvSpPr>
        <p:spPr/>
        <p:txBody>
          <a:bodyPr/>
          <a:lstStyle/>
          <a:p>
            <a:fld id="{941FAC0A-D3B6-4AE0-B93F-F801EEAA91AD}" type="slidenum">
              <a:rPr lang="en-US" smtClean="0"/>
              <a:t>63</a:t>
            </a:fld>
            <a:endParaRPr lang="en-US"/>
          </a:p>
        </p:txBody>
      </p:sp>
    </p:spTree>
    <p:extLst>
      <p:ext uri="{BB962C8B-B14F-4D97-AF65-F5344CB8AC3E}">
        <p14:creationId xmlns:p14="http://schemas.microsoft.com/office/powerpoint/2010/main" val="40362580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its not without worry and an eye on these issues. (credit to NY Alliance)</a:t>
            </a:r>
          </a:p>
          <a:p>
            <a:endParaRPr lang="en-US" dirty="0"/>
          </a:p>
          <a:p>
            <a:r>
              <a:rPr lang="en-US" dirty="0"/>
              <a:t>there are worries about how regulators/funders are using AI to regulate</a:t>
            </a:r>
          </a:p>
          <a:p>
            <a:pPr lvl="1"/>
            <a:r>
              <a:rPr lang="en-US" dirty="0"/>
              <a:t>would like a deeper understanding of HOW AI is being used. </a:t>
            </a:r>
          </a:p>
          <a:p>
            <a:pPr lvl="1"/>
            <a:endParaRPr lang="en-US" dirty="0"/>
          </a:p>
          <a:p>
            <a:r>
              <a:rPr lang="en-US" dirty="0"/>
              <a:t>with interoperability - respecting privacy - data use/sharing agreements. managing consent?</a:t>
            </a:r>
          </a:p>
          <a:p>
            <a:endParaRPr lang="en-US" dirty="0"/>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64</a:t>
            </a:fld>
            <a:endParaRPr lang="en-US"/>
          </a:p>
        </p:txBody>
      </p:sp>
    </p:spTree>
    <p:extLst>
      <p:ext uri="{BB962C8B-B14F-4D97-AF65-F5344CB8AC3E}">
        <p14:creationId xmlns:p14="http://schemas.microsoft.com/office/powerpoint/2010/main" val="34920339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of AI Wishlist?</a:t>
            </a:r>
          </a:p>
          <a:p>
            <a:endParaRPr lang="en-US" dirty="0"/>
          </a:p>
          <a:p>
            <a:r>
              <a:rPr lang="en-US" dirty="0"/>
              <a:t>Translations – more languages and going in </a:t>
            </a:r>
            <a:r>
              <a:rPr lang="en-US" u="sng" dirty="0"/>
              <a:t>both directions </a:t>
            </a:r>
            <a:r>
              <a:rPr lang="en-US" dirty="0"/>
              <a:t>(reading, writing, speaking) in EHRs and other infrastructure tools. </a:t>
            </a:r>
          </a:p>
          <a:p>
            <a:endParaRPr lang="en-US" dirty="0"/>
          </a:p>
          <a:p>
            <a:r>
              <a:rPr lang="en-US" dirty="0"/>
              <a:t>Transparency – who am I talking to? Where is AI present? </a:t>
            </a:r>
          </a:p>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65</a:t>
            </a:fld>
            <a:endParaRPr lang="en-US"/>
          </a:p>
        </p:txBody>
      </p:sp>
    </p:spTree>
    <p:extLst>
      <p:ext uri="{BB962C8B-B14F-4D97-AF65-F5344CB8AC3E}">
        <p14:creationId xmlns:p14="http://schemas.microsoft.com/office/powerpoint/2010/main" val="41842326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66</a:t>
            </a:fld>
            <a:endParaRPr lang="en-US"/>
          </a:p>
        </p:txBody>
      </p:sp>
    </p:spTree>
    <p:extLst>
      <p:ext uri="{BB962C8B-B14F-4D97-AF65-F5344CB8AC3E}">
        <p14:creationId xmlns:p14="http://schemas.microsoft.com/office/powerpoint/2010/main" val="10525645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67</a:t>
            </a:fld>
            <a:endParaRPr lang="en-US"/>
          </a:p>
        </p:txBody>
      </p:sp>
    </p:spTree>
    <p:extLst>
      <p:ext uri="{BB962C8B-B14F-4D97-AF65-F5344CB8AC3E}">
        <p14:creationId xmlns:p14="http://schemas.microsoft.com/office/powerpoint/2010/main" val="18761128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1FAC0A-D3B6-4AE0-B93F-F801EEAA91AD}" type="slidenum">
              <a:rPr lang="en-US" smtClean="0"/>
              <a:t>68</a:t>
            </a:fld>
            <a:endParaRPr lang="en-US"/>
          </a:p>
        </p:txBody>
      </p:sp>
    </p:spTree>
    <p:extLst>
      <p:ext uri="{BB962C8B-B14F-4D97-AF65-F5344CB8AC3E}">
        <p14:creationId xmlns:p14="http://schemas.microsoft.com/office/powerpoint/2010/main" val="16149151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00891-910A-9161-023D-AF3734C586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EE2C2-AE22-D8AA-C7F6-9ED24BB5D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6725F-F63D-838C-7E47-9BAAACCB0AC0}"/>
              </a:ext>
            </a:extLst>
          </p:cNvPr>
          <p:cNvSpPr>
            <a:spLocks noGrp="1"/>
          </p:cNvSpPr>
          <p:nvPr>
            <p:ph type="body" idx="1"/>
          </p:nvPr>
        </p:nvSpPr>
        <p:spPr/>
        <p:txBody>
          <a:bodyPr/>
          <a:lstStyle/>
          <a:p>
            <a:r>
              <a:rPr lang="en-US" dirty="0"/>
              <a:t>Transition slide</a:t>
            </a:r>
          </a:p>
        </p:txBody>
      </p:sp>
      <p:sp>
        <p:nvSpPr>
          <p:cNvPr id="4" name="Slide Number Placeholder 3">
            <a:extLst>
              <a:ext uri="{FF2B5EF4-FFF2-40B4-BE49-F238E27FC236}">
                <a16:creationId xmlns:a16="http://schemas.microsoft.com/office/drawing/2014/main" id="{1840F621-6BA4-BB27-CF2F-1DFC516909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8CE01-25CD-CF42-9DCE-3A72820397E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58627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5060F2-832F-4A39-854B-6DC0779771C7}" type="slidenum">
              <a:rPr lang="en-US" smtClean="0"/>
              <a:t>70</a:t>
            </a:fld>
            <a:endParaRPr lang="en-US"/>
          </a:p>
        </p:txBody>
      </p:sp>
    </p:spTree>
    <p:extLst>
      <p:ext uri="{BB962C8B-B14F-4D97-AF65-F5344CB8AC3E}">
        <p14:creationId xmlns:p14="http://schemas.microsoft.com/office/powerpoint/2010/main" val="24777198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https://acl.gov/DCWcenter</a:t>
            </a:r>
            <a:endParaRPr lang="en-US" sz="1200" dirty="0">
              <a:ea typeface="+mn-lt"/>
              <a:cs typeface="+mn-lt"/>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mn-lt"/>
                <a:cs typeface="+mn-lt"/>
                <a:hlinkClick r:id="rId4"/>
              </a:rPr>
              <a:t>https://forms.office.com/r/Yv30gLgsth</a:t>
            </a:r>
            <a:endParaRPr lang="en-US" sz="1200" dirty="0">
              <a:ea typeface="Calibri" panose="020F0502020204030204"/>
              <a:cs typeface="Arial"/>
            </a:endParaRPr>
          </a:p>
          <a:p>
            <a:r>
              <a:rPr lang="en-US" u="sng" dirty="0">
                <a:solidFill>
                  <a:srgbClr val="4F52B2"/>
                </a:solidFill>
                <a:highlight>
                  <a:srgbClr val="FFFFFF"/>
                </a:highlight>
                <a:hlinkClick r:id="rId5"/>
              </a:rPr>
              <a:t>https://act.ncoa.org/a/</a:t>
            </a:r>
            <a:r>
              <a:rPr lang="en-US" u="sng" dirty="0">
                <a:solidFill>
                  <a:srgbClr val="242424"/>
                </a:solidFill>
                <a:highlight>
                  <a:srgbClr val="F9E2AE"/>
                </a:highlight>
                <a:hlinkClick r:id="rId5"/>
              </a:rPr>
              <a:t>dcw</a:t>
            </a:r>
            <a:r>
              <a:rPr lang="en-US" u="sng" dirty="0">
                <a:solidFill>
                  <a:srgbClr val="4F52B2"/>
                </a:solidFill>
                <a:highlight>
                  <a:srgbClr val="FFFFFF"/>
                </a:highlight>
                <a:hlinkClick r:id="rId5"/>
              </a:rPr>
              <a:t>-</a:t>
            </a:r>
            <a:r>
              <a:rPr lang="en-US" u="sng" dirty="0">
                <a:solidFill>
                  <a:srgbClr val="242424"/>
                </a:solidFill>
                <a:highlight>
                  <a:srgbClr val="F9E2AE"/>
                </a:highlight>
                <a:hlinkClick r:id="rId5"/>
              </a:rPr>
              <a:t>newsletter</a:t>
            </a:r>
            <a:endParaRPr lang="en-US" dirty="0"/>
          </a:p>
        </p:txBody>
      </p:sp>
      <p:sp>
        <p:nvSpPr>
          <p:cNvPr id="4" name="Slide Number Placeholder 3"/>
          <p:cNvSpPr>
            <a:spLocks noGrp="1"/>
          </p:cNvSpPr>
          <p:nvPr>
            <p:ph type="sldNum" sz="quarter" idx="5"/>
          </p:nvPr>
        </p:nvSpPr>
        <p:spPr/>
        <p:txBody>
          <a:bodyPr/>
          <a:lstStyle/>
          <a:p>
            <a:fld id="{78A8CE01-25CD-CF42-9DCE-3A72820397E1}" type="slidenum">
              <a:rPr lang="en-US" smtClean="0"/>
              <a:pPr/>
              <a:t>71</a:t>
            </a:fld>
            <a:endParaRPr lang="en-US"/>
          </a:p>
        </p:txBody>
      </p:sp>
    </p:spTree>
    <p:extLst>
      <p:ext uri="{BB962C8B-B14F-4D97-AF65-F5344CB8AC3E}">
        <p14:creationId xmlns:p14="http://schemas.microsoft.com/office/powerpoint/2010/main" val="2952417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0.xml"/><Relationship Id="rId5" Type="http://schemas.openxmlformats.org/officeDocument/2006/relationships/image" Target="../media/image16.emf"/><Relationship Id="rId4" Type="http://schemas.openxmlformats.org/officeDocument/2006/relationships/image" Target="../media/image15.emf"/></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0.xml"/><Relationship Id="rId5" Type="http://schemas.openxmlformats.org/officeDocument/2006/relationships/image" Target="../media/image17.emf"/><Relationship Id="rId4" Type="http://schemas.openxmlformats.org/officeDocument/2006/relationships/image" Target="../media/image15.emf"/></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0.xml"/><Relationship Id="rId5" Type="http://schemas.openxmlformats.org/officeDocument/2006/relationships/image" Target="../media/image18.emf"/><Relationship Id="rId4" Type="http://schemas.openxmlformats.org/officeDocument/2006/relationships/image" Target="../media/image15.emf"/></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0.xml"/><Relationship Id="rId5" Type="http://schemas.openxmlformats.org/officeDocument/2006/relationships/image" Target="../media/image19.emf"/><Relationship Id="rId4" Type="http://schemas.openxmlformats.org/officeDocument/2006/relationships/image" Target="../media/image15.emf"/></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FA1B4-4EFF-C512-0C69-4AAADB2176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6AA2BE-A035-014A-5E6C-C2B42AC66D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9EFBD1-B5A5-3946-740E-1739304A0F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03AA47-ABC9-591B-41EA-1F705DD87A52}"/>
              </a:ext>
            </a:extLst>
          </p:cNvPr>
          <p:cNvSpPr>
            <a:spLocks noGrp="1"/>
          </p:cNvSpPr>
          <p:nvPr>
            <p:ph type="dt" sz="half" idx="10"/>
          </p:nvPr>
        </p:nvSpPr>
        <p:spPr/>
        <p:txBody>
          <a:bodyPr/>
          <a:lstStyle/>
          <a:p>
            <a:fld id="{17EF5B5B-3BD8-4BB1-AB25-FFBBAD581AEC}" type="datetimeFigureOut">
              <a:rPr lang="en-US" smtClean="0"/>
              <a:t>8/30/2026</a:t>
            </a:fld>
            <a:endParaRPr lang="en-US"/>
          </a:p>
        </p:txBody>
      </p:sp>
      <p:sp>
        <p:nvSpPr>
          <p:cNvPr id="6" name="Footer Placeholder 5">
            <a:extLst>
              <a:ext uri="{FF2B5EF4-FFF2-40B4-BE49-F238E27FC236}">
                <a16:creationId xmlns:a16="http://schemas.microsoft.com/office/drawing/2014/main" id="{09EFD4AD-5CC2-1D7F-EF14-DB2DAC255F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E4066-ADF5-10B7-EA88-A427202FDE45}"/>
              </a:ext>
            </a:extLst>
          </p:cNvPr>
          <p:cNvSpPr>
            <a:spLocks noGrp="1"/>
          </p:cNvSpPr>
          <p:nvPr>
            <p:ph type="sldNum" sz="quarter" idx="12"/>
          </p:nvPr>
        </p:nvSpPr>
        <p:spPr/>
        <p:txBody>
          <a:bodyPr/>
          <a:lstStyle/>
          <a:p>
            <a:fld id="{C4CBF00E-AB32-49FC-BA05-DF668CBCD178}" type="slidenum">
              <a:rPr lang="en-US" smtClean="0"/>
              <a:t>‹#›</a:t>
            </a:fld>
            <a:endParaRPr lang="en-US"/>
          </a:p>
        </p:txBody>
      </p:sp>
    </p:spTree>
    <p:extLst>
      <p:ext uri="{BB962C8B-B14F-4D97-AF65-F5344CB8AC3E}">
        <p14:creationId xmlns:p14="http://schemas.microsoft.com/office/powerpoint/2010/main" val="405801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4EC447-3F90-2EB5-C88C-D26F2DF6A5D3}"/>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819150" y="3111499"/>
            <a:ext cx="6445250" cy="1549401"/>
          </a:xfrm>
          <a:prstGeom prst="rect">
            <a:avLst/>
          </a:prstGeom>
        </p:spPr>
        <p:txBody>
          <a:bodyPr lIns="0" tIns="0" rIns="0" bIns="0"/>
          <a:lstStyle>
            <a:lvl1pPr marL="0" indent="0">
              <a:spcBef>
                <a:spcPts val="0"/>
              </a:spcBef>
              <a:buNone/>
              <a:defRPr sz="36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a:t>
            </a:r>
          </a:p>
        </p:txBody>
      </p:sp>
      <p:sp>
        <p:nvSpPr>
          <p:cNvPr id="5" name="Text Placeholder 5">
            <a:extLst>
              <a:ext uri="{FF2B5EF4-FFF2-40B4-BE49-F238E27FC236}">
                <a16:creationId xmlns:a16="http://schemas.microsoft.com/office/drawing/2014/main" id="{100B7C08-DF1B-B246-B499-73343E7CAF6F}"/>
              </a:ext>
            </a:extLst>
          </p:cNvPr>
          <p:cNvSpPr>
            <a:spLocks noGrp="1"/>
          </p:cNvSpPr>
          <p:nvPr>
            <p:ph type="body" sz="quarter" idx="10" hasCustomPrompt="1"/>
          </p:nvPr>
        </p:nvSpPr>
        <p:spPr>
          <a:xfrm>
            <a:off x="819149" y="1595438"/>
            <a:ext cx="6445249" cy="1516061"/>
          </a:xfrm>
          <a:prstGeom prst="rect">
            <a:avLst/>
          </a:prstGeom>
        </p:spPr>
        <p:txBody>
          <a:bodyPr lIns="0" tIns="0" rIns="0" bIns="0"/>
          <a:lstStyle>
            <a:lvl1pPr marL="0" indent="0">
              <a:spcBef>
                <a:spcPts val="0"/>
              </a:spcBef>
              <a:buFontTx/>
              <a:buNone/>
              <a:defRPr sz="5400" b="1" i="0">
                <a:solidFill>
                  <a:schemeClr val="bg1"/>
                </a:solidFill>
                <a:latin typeface="Arial" panose="020B0604020202020204" pitchFamily="34" charset="0"/>
                <a:ea typeface="Source Serif Pro" panose="02040603050405020204" pitchFamily="18" charset="0"/>
                <a:cs typeface="Arial" panose="020B0604020202020204" pitchFamily="34" charset="0"/>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a:t>Header</a:t>
            </a:r>
          </a:p>
        </p:txBody>
      </p:sp>
      <p:pic>
        <p:nvPicPr>
          <p:cNvPr id="4" name="Picture 3">
            <a:extLst>
              <a:ext uri="{FF2B5EF4-FFF2-40B4-BE49-F238E27FC236}">
                <a16:creationId xmlns:a16="http://schemas.microsoft.com/office/drawing/2014/main" id="{2D161442-06A7-322C-61DC-7EC0ECC9B685}"/>
              </a:ext>
            </a:extLst>
          </p:cNvPr>
          <p:cNvPicPr>
            <a:picLocks noChangeAspect="1"/>
          </p:cNvPicPr>
          <p:nvPr userDrawn="1"/>
        </p:nvPicPr>
        <p:blipFill>
          <a:blip r:embed="rId2"/>
          <a:stretch>
            <a:fillRect/>
          </a:stretch>
        </p:blipFill>
        <p:spPr>
          <a:xfrm flipH="1" flipV="1">
            <a:off x="10368166" y="0"/>
            <a:ext cx="1823834" cy="1516062"/>
          </a:xfrm>
          <a:prstGeom prst="rect">
            <a:avLst/>
          </a:prstGeom>
        </p:spPr>
      </p:pic>
    </p:spTree>
    <p:extLst>
      <p:ext uri="{BB962C8B-B14F-4D97-AF65-F5344CB8AC3E}">
        <p14:creationId xmlns:p14="http://schemas.microsoft.com/office/powerpoint/2010/main" val="575991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020156-D123-144D-9D71-9437ADA7AC5F}"/>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1AD3C5"/>
              </a:solidFill>
            </a:endParaRPr>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5321300" y="681037"/>
            <a:ext cx="6026150" cy="347663"/>
          </a:xfrm>
          <a:prstGeom prst="rect">
            <a:avLst/>
          </a:prstGeom>
        </p:spPr>
        <p:txBody>
          <a:bodyPr lIns="0" tIns="0" rIns="0" bIns="0"/>
          <a:lstStyle>
            <a:lvl1pPr marL="0" indent="0">
              <a:buNone/>
              <a:defRPr sz="18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p:txBody>
      </p:sp>
      <p:sp>
        <p:nvSpPr>
          <p:cNvPr id="5" name="Text Placeholder 2">
            <a:extLst>
              <a:ext uri="{FF2B5EF4-FFF2-40B4-BE49-F238E27FC236}">
                <a16:creationId xmlns:a16="http://schemas.microsoft.com/office/drawing/2014/main" id="{15092310-E0D1-F449-A33E-956CA1FFEECB}"/>
              </a:ext>
            </a:extLst>
          </p:cNvPr>
          <p:cNvSpPr>
            <a:spLocks noGrp="1"/>
          </p:cNvSpPr>
          <p:nvPr>
            <p:ph type="body" idx="10" hasCustomPrompt="1"/>
          </p:nvPr>
        </p:nvSpPr>
        <p:spPr>
          <a:xfrm>
            <a:off x="838200" y="1887537"/>
            <a:ext cx="3746500" cy="4119563"/>
          </a:xfrm>
          <a:prstGeom prst="rect">
            <a:avLst/>
          </a:prstGeom>
        </p:spPr>
        <p:txBody>
          <a:bodyPr lIns="0" tIns="0" rIns="0" bIns="0"/>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Body text</a:t>
            </a:r>
          </a:p>
        </p:txBody>
      </p:sp>
      <p:sp>
        <p:nvSpPr>
          <p:cNvPr id="6" name="Text Placeholder 2">
            <a:extLst>
              <a:ext uri="{FF2B5EF4-FFF2-40B4-BE49-F238E27FC236}">
                <a16:creationId xmlns:a16="http://schemas.microsoft.com/office/drawing/2014/main" id="{C060CCD6-78D7-E747-9DF0-CDD86FD726AD}"/>
              </a:ext>
            </a:extLst>
          </p:cNvPr>
          <p:cNvSpPr>
            <a:spLocks noGrp="1"/>
          </p:cNvSpPr>
          <p:nvPr>
            <p:ph type="body" idx="11" hasCustomPrompt="1"/>
          </p:nvPr>
        </p:nvSpPr>
        <p:spPr>
          <a:xfrm>
            <a:off x="5308600" y="1028701"/>
            <a:ext cx="6051550" cy="1282699"/>
          </a:xfrm>
          <a:prstGeom prst="rect">
            <a:avLst/>
          </a:prstGeom>
        </p:spPr>
        <p:txBody>
          <a:bodyPr lIns="0" tIns="0" rIns="0" bIns="0"/>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9" name="Text Placeholder 2">
            <a:extLst>
              <a:ext uri="{FF2B5EF4-FFF2-40B4-BE49-F238E27FC236}">
                <a16:creationId xmlns:a16="http://schemas.microsoft.com/office/drawing/2014/main" id="{E54DB73B-550C-AA4E-91C2-5152291FD412}"/>
              </a:ext>
            </a:extLst>
          </p:cNvPr>
          <p:cNvSpPr>
            <a:spLocks noGrp="1"/>
          </p:cNvSpPr>
          <p:nvPr>
            <p:ph type="body" idx="12" hasCustomPrompt="1"/>
          </p:nvPr>
        </p:nvSpPr>
        <p:spPr>
          <a:xfrm>
            <a:off x="5321300" y="2332037"/>
            <a:ext cx="6026150" cy="347663"/>
          </a:xfrm>
          <a:prstGeom prst="rect">
            <a:avLst/>
          </a:prstGeom>
        </p:spPr>
        <p:txBody>
          <a:bodyPr lIns="0" tIns="0" rIns="0" bIns="0"/>
          <a:lstStyle>
            <a:lvl1pPr marL="0" indent="0">
              <a:buNone/>
              <a:defRPr sz="18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p:txBody>
      </p:sp>
      <p:sp>
        <p:nvSpPr>
          <p:cNvPr id="10" name="Text Placeholder 2">
            <a:extLst>
              <a:ext uri="{FF2B5EF4-FFF2-40B4-BE49-F238E27FC236}">
                <a16:creationId xmlns:a16="http://schemas.microsoft.com/office/drawing/2014/main" id="{00C98627-AC03-D548-A99A-BF2BC082068E}"/>
              </a:ext>
            </a:extLst>
          </p:cNvPr>
          <p:cNvSpPr>
            <a:spLocks noGrp="1"/>
          </p:cNvSpPr>
          <p:nvPr>
            <p:ph type="body" idx="13" hasCustomPrompt="1"/>
          </p:nvPr>
        </p:nvSpPr>
        <p:spPr>
          <a:xfrm>
            <a:off x="5308600" y="2679701"/>
            <a:ext cx="6051550" cy="1282699"/>
          </a:xfrm>
          <a:prstGeom prst="rect">
            <a:avLst/>
          </a:prstGeom>
        </p:spPr>
        <p:txBody>
          <a:bodyPr lIns="0" tIns="0" rIns="0" bIns="0"/>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1" name="Text Placeholder 2">
            <a:extLst>
              <a:ext uri="{FF2B5EF4-FFF2-40B4-BE49-F238E27FC236}">
                <a16:creationId xmlns:a16="http://schemas.microsoft.com/office/drawing/2014/main" id="{369EE424-708D-BE43-B5C3-438424102CF8}"/>
              </a:ext>
            </a:extLst>
          </p:cNvPr>
          <p:cNvSpPr>
            <a:spLocks noGrp="1"/>
          </p:cNvSpPr>
          <p:nvPr>
            <p:ph type="body" idx="14" hasCustomPrompt="1"/>
          </p:nvPr>
        </p:nvSpPr>
        <p:spPr>
          <a:xfrm>
            <a:off x="5321300" y="3970337"/>
            <a:ext cx="6026150" cy="347663"/>
          </a:xfrm>
          <a:prstGeom prst="rect">
            <a:avLst/>
          </a:prstGeom>
        </p:spPr>
        <p:txBody>
          <a:bodyPr lIns="0" tIns="0" rIns="0" bIns="0"/>
          <a:lstStyle>
            <a:lvl1pPr marL="0" indent="0">
              <a:buNone/>
              <a:defRPr sz="18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p:txBody>
      </p:sp>
      <p:sp>
        <p:nvSpPr>
          <p:cNvPr id="12" name="Text Placeholder 2">
            <a:extLst>
              <a:ext uri="{FF2B5EF4-FFF2-40B4-BE49-F238E27FC236}">
                <a16:creationId xmlns:a16="http://schemas.microsoft.com/office/drawing/2014/main" id="{636E3D2E-A7EC-B54C-A80C-93F6573D0A3C}"/>
              </a:ext>
            </a:extLst>
          </p:cNvPr>
          <p:cNvSpPr>
            <a:spLocks noGrp="1"/>
          </p:cNvSpPr>
          <p:nvPr>
            <p:ph type="body" idx="15" hasCustomPrompt="1"/>
          </p:nvPr>
        </p:nvSpPr>
        <p:spPr>
          <a:xfrm>
            <a:off x="5308600" y="4318001"/>
            <a:ext cx="6051550" cy="1282699"/>
          </a:xfrm>
          <a:prstGeom prst="rect">
            <a:avLst/>
          </a:prstGeom>
        </p:spPr>
        <p:txBody>
          <a:bodyPr lIns="0" tIns="0" rIns="0" bIns="0"/>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3" name="Text Placeholder 5">
            <a:extLst>
              <a:ext uri="{FF2B5EF4-FFF2-40B4-BE49-F238E27FC236}">
                <a16:creationId xmlns:a16="http://schemas.microsoft.com/office/drawing/2014/main" id="{EED7380D-8105-3244-A71C-2CC3E68B6C2B}"/>
              </a:ext>
            </a:extLst>
          </p:cNvPr>
          <p:cNvSpPr>
            <a:spLocks noGrp="1"/>
          </p:cNvSpPr>
          <p:nvPr>
            <p:ph type="body" sz="quarter" idx="16" hasCustomPrompt="1"/>
          </p:nvPr>
        </p:nvSpPr>
        <p:spPr>
          <a:xfrm>
            <a:off x="831850" y="681037"/>
            <a:ext cx="3752850" cy="1206500"/>
          </a:xfrm>
          <a:prstGeom prst="rect">
            <a:avLst/>
          </a:prstGeom>
        </p:spPr>
        <p:txBody>
          <a:bodyPr lIns="0" tIns="0" rIns="0" bIns="0"/>
          <a:lstStyle>
            <a:lvl1pPr marL="0" indent="0">
              <a:spcBef>
                <a:spcPts val="0"/>
              </a:spcBef>
              <a:buFontTx/>
              <a:buNone/>
              <a:defRPr sz="5400" b="1" i="0">
                <a:solidFill>
                  <a:schemeClr val="bg1"/>
                </a:solidFill>
                <a:latin typeface="Source Serif Pro" panose="02040603050405020204" pitchFamily="18" charset="0"/>
                <a:ea typeface="Source Serif Pro" panose="02040603050405020204" pitchFamily="18" charset="0"/>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a:t>Contact</a:t>
            </a:r>
          </a:p>
        </p:txBody>
      </p:sp>
    </p:spTree>
    <p:extLst>
      <p:ext uri="{BB962C8B-B14F-4D97-AF65-F5344CB8AC3E}">
        <p14:creationId xmlns:p14="http://schemas.microsoft.com/office/powerpoint/2010/main" val="910196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D8F42E93-C26A-2042-852E-BF17C142BA6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B5E3C1F-2EE1-FB4C-9F99-89F83DFF6FC9}"/>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F9EA37A-273E-344D-951C-EDDDFE45D792}"/>
              </a:ext>
            </a:extLst>
          </p:cNvPr>
          <p:cNvSpPr>
            <a:spLocks noGrp="1"/>
          </p:cNvSpPr>
          <p:nvPr>
            <p:ph type="body" sz="quarter" idx="10" hasCustomPrompt="1"/>
          </p:nvPr>
        </p:nvSpPr>
        <p:spPr>
          <a:xfrm>
            <a:off x="703385" y="219247"/>
            <a:ext cx="10436469" cy="914962"/>
          </a:xfrm>
          <a:prstGeom prst="rect">
            <a:avLst/>
          </a:prstGeom>
        </p:spPr>
        <p:txBody>
          <a:bodyPr lIns="0" tIns="0" rIns="0" bIns="0" anchor="ctr"/>
          <a:lstStyle>
            <a:lvl1pPr marL="0" indent="0">
              <a:buFontTx/>
              <a:buNone/>
              <a:defRPr sz="3600" b="1" i="0">
                <a:solidFill>
                  <a:srgbClr val="005492"/>
                </a:solidFill>
                <a:latin typeface="Source Serif Pro" panose="02040603050405020204" pitchFamily="18" charset="0"/>
                <a:ea typeface="Source Serif Pro" panose="02040603050405020204" pitchFamily="18" charset="0"/>
                <a:cs typeface="Arial" panose="020B0604020202020204" pitchFamily="34" charset="0"/>
              </a:defRPr>
            </a:lvl1pPr>
            <a:lvl2pPr marL="4572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2pPr>
            <a:lvl3pPr marL="9144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3pPr>
            <a:lvl4pPr marL="13716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4pPr>
            <a:lvl5pPr marL="18288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5pPr>
          </a:lstStyle>
          <a:p>
            <a:pPr lvl="0"/>
            <a:r>
              <a:rPr lang="en-US" dirty="0"/>
              <a:t>One column for text</a:t>
            </a:r>
          </a:p>
        </p:txBody>
      </p:sp>
      <p:sp>
        <p:nvSpPr>
          <p:cNvPr id="8" name="Text Placeholder 7">
            <a:extLst>
              <a:ext uri="{FF2B5EF4-FFF2-40B4-BE49-F238E27FC236}">
                <a16:creationId xmlns:a16="http://schemas.microsoft.com/office/drawing/2014/main" id="{CC15107D-B4EA-D446-A2D3-185AF0B3C739}"/>
              </a:ext>
            </a:extLst>
          </p:cNvPr>
          <p:cNvSpPr>
            <a:spLocks noGrp="1"/>
          </p:cNvSpPr>
          <p:nvPr>
            <p:ph type="body" sz="quarter" idx="11" hasCustomPrompt="1"/>
          </p:nvPr>
        </p:nvSpPr>
        <p:spPr>
          <a:xfrm>
            <a:off x="1821666" y="1737678"/>
            <a:ext cx="8372476" cy="669925"/>
          </a:xfrm>
          <a:prstGeom prst="rect">
            <a:avLst/>
          </a:prstGeom>
        </p:spPr>
        <p:txBody>
          <a:bodyPr lIns="0" tIns="0" rIns="0" bIns="0"/>
          <a:lstStyle>
            <a:lvl1pPr marL="0" indent="0">
              <a:spcBef>
                <a:spcPts val="0"/>
              </a:spcBef>
              <a:buFontTx/>
              <a:buNone/>
              <a:defRPr sz="2400" b="1" i="0">
                <a:solidFill>
                  <a:srgbClr val="005492"/>
                </a:solidFill>
                <a:latin typeface="Arial" panose="020B0604020202020204" pitchFamily="34" charset="0"/>
                <a:cs typeface="Arial" panose="020B0604020202020204" pitchFamily="34" charset="0"/>
              </a:defRPr>
            </a:lvl1pPr>
            <a:lvl2pPr marL="457200" indent="0">
              <a:buFontTx/>
              <a:buNone/>
              <a:defRPr sz="2400" b="1" i="0">
                <a:solidFill>
                  <a:srgbClr val="04A299"/>
                </a:solidFill>
                <a:latin typeface="Arial" panose="020B0604020202020204" pitchFamily="34" charset="0"/>
                <a:cs typeface="Arial" panose="020B0604020202020204" pitchFamily="34" charset="0"/>
              </a:defRPr>
            </a:lvl2pPr>
            <a:lvl3pPr marL="914400" indent="0">
              <a:buFontTx/>
              <a:buNone/>
              <a:defRPr sz="2400" b="1" i="0">
                <a:solidFill>
                  <a:srgbClr val="04A299"/>
                </a:solidFill>
                <a:latin typeface="Arial" panose="020B0604020202020204" pitchFamily="34" charset="0"/>
                <a:cs typeface="Arial" panose="020B0604020202020204" pitchFamily="34" charset="0"/>
              </a:defRPr>
            </a:lvl3pPr>
            <a:lvl4pPr marL="1371600" indent="0">
              <a:buFontTx/>
              <a:buNone/>
              <a:defRPr sz="2400" b="1" i="0">
                <a:solidFill>
                  <a:srgbClr val="04A299"/>
                </a:solidFill>
                <a:latin typeface="Arial" panose="020B0604020202020204" pitchFamily="34" charset="0"/>
                <a:cs typeface="Arial" panose="020B0604020202020204" pitchFamily="34" charset="0"/>
              </a:defRPr>
            </a:lvl4pPr>
            <a:lvl5pPr marL="1828800" indent="0">
              <a:buFontTx/>
              <a:buNone/>
              <a:defRPr sz="2400" b="1" i="0">
                <a:solidFill>
                  <a:srgbClr val="04A299"/>
                </a:solidFill>
                <a:latin typeface="Arial" panose="020B0604020202020204" pitchFamily="34" charset="0"/>
                <a:cs typeface="Arial" panose="020B0604020202020204" pitchFamily="34" charset="0"/>
              </a:defRPr>
            </a:lvl5pPr>
          </a:lstStyle>
          <a:p>
            <a:pPr lvl="0"/>
            <a:r>
              <a:rPr lang="en-US" dirty="0"/>
              <a:t>Header</a:t>
            </a:r>
          </a:p>
        </p:txBody>
      </p:sp>
      <p:sp>
        <p:nvSpPr>
          <p:cNvPr id="3" name="Text Placeholder 2">
            <a:extLst>
              <a:ext uri="{FF2B5EF4-FFF2-40B4-BE49-F238E27FC236}">
                <a16:creationId xmlns:a16="http://schemas.microsoft.com/office/drawing/2014/main" id="{1111AD49-36A5-4A40-B9F6-8296FFCC231D}"/>
              </a:ext>
            </a:extLst>
          </p:cNvPr>
          <p:cNvSpPr>
            <a:spLocks noGrp="1"/>
          </p:cNvSpPr>
          <p:nvPr>
            <p:ph type="body" sz="quarter" idx="12"/>
          </p:nvPr>
        </p:nvSpPr>
        <p:spPr>
          <a:xfrm>
            <a:off x="1822450" y="2654300"/>
            <a:ext cx="8372475" cy="363537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buClr>
                <a:srgbClr val="04A299"/>
              </a:buClr>
              <a:buSzPct val="125000"/>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buClr>
                <a:srgbClr val="0ED882"/>
              </a:buClr>
              <a:buSzPct val="90000"/>
              <a:buFont typeface="Wingdings" pitchFamily="2" charset="2"/>
              <a:buChar char="§"/>
              <a:tabLst>
                <a:tab pos="457200" algn="l"/>
              </a:tabLst>
              <a:defRPr sz="1600"/>
            </a:lvl4pPr>
            <a:lvl5pPr marL="914400" indent="-228600" defTabSz="457200">
              <a:lnSpc>
                <a:spcPct val="100000"/>
              </a:lnSpc>
              <a:spcBef>
                <a:spcPts val="0"/>
              </a:spcBef>
              <a:spcAft>
                <a:spcPts val="0"/>
              </a:spcAft>
              <a:buSzPct val="80000"/>
              <a:buFont typeface="Wingdings" pitchFamily="2" charset="2"/>
              <a:buChar char="Ø"/>
              <a:tabLst>
                <a:tab pos="457200" algn="l"/>
              </a:tabLs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descr="Blue text on a white background&#10;&#10;Description automatically generated">
            <a:extLst>
              <a:ext uri="{FF2B5EF4-FFF2-40B4-BE49-F238E27FC236}">
                <a16:creationId xmlns:a16="http://schemas.microsoft.com/office/drawing/2014/main" id="{BDACC15F-086C-C1C9-B973-A2FB9A3312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265361" y="102204"/>
            <a:ext cx="356066" cy="364895"/>
          </a:xfrm>
          <a:prstGeom prst="rect">
            <a:avLst/>
          </a:prstGeom>
        </p:spPr>
      </p:pic>
    </p:spTree>
    <p:extLst>
      <p:ext uri="{BB962C8B-B14F-4D97-AF65-F5344CB8AC3E}">
        <p14:creationId xmlns:p14="http://schemas.microsoft.com/office/powerpoint/2010/main" val="577263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D8F42E93-C26A-2042-852E-BF17C142BA6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B5E3C1F-2EE1-FB4C-9F99-89F83DFF6FC9}"/>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F9EA37A-273E-344D-951C-EDDDFE45D792}"/>
              </a:ext>
            </a:extLst>
          </p:cNvPr>
          <p:cNvSpPr>
            <a:spLocks noGrp="1"/>
          </p:cNvSpPr>
          <p:nvPr>
            <p:ph type="body" sz="quarter" idx="10" hasCustomPrompt="1"/>
          </p:nvPr>
        </p:nvSpPr>
        <p:spPr>
          <a:xfrm>
            <a:off x="703385" y="219247"/>
            <a:ext cx="10436469" cy="914962"/>
          </a:xfrm>
          <a:prstGeom prst="rect">
            <a:avLst/>
          </a:prstGeom>
        </p:spPr>
        <p:txBody>
          <a:bodyPr lIns="0" tIns="0" rIns="0" bIns="0" anchor="ctr"/>
          <a:lstStyle>
            <a:lvl1pPr marL="0" indent="0">
              <a:buFontTx/>
              <a:buNone/>
              <a:defRPr sz="3600" b="1" i="0">
                <a:solidFill>
                  <a:srgbClr val="005492"/>
                </a:solidFill>
                <a:latin typeface="Arial" panose="020B0604020202020204" pitchFamily="34" charset="0"/>
                <a:ea typeface="Source Serif Pro" panose="02040603050405020204" pitchFamily="18" charset="0"/>
                <a:cs typeface="Arial" panose="020B0604020202020204" pitchFamily="34" charset="0"/>
              </a:defRPr>
            </a:lvl1pPr>
            <a:lvl2pPr marL="4572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2pPr>
            <a:lvl3pPr marL="9144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3pPr>
            <a:lvl4pPr marL="13716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4pPr>
            <a:lvl5pPr marL="18288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5pPr>
          </a:lstStyle>
          <a:p>
            <a:pPr lvl="0"/>
            <a:r>
              <a:rPr lang="en-US"/>
              <a:t>One column for text</a:t>
            </a:r>
          </a:p>
        </p:txBody>
      </p:sp>
      <p:sp>
        <p:nvSpPr>
          <p:cNvPr id="8" name="Text Placeholder 7">
            <a:extLst>
              <a:ext uri="{FF2B5EF4-FFF2-40B4-BE49-F238E27FC236}">
                <a16:creationId xmlns:a16="http://schemas.microsoft.com/office/drawing/2014/main" id="{CC15107D-B4EA-D446-A2D3-185AF0B3C739}"/>
              </a:ext>
            </a:extLst>
          </p:cNvPr>
          <p:cNvSpPr>
            <a:spLocks noGrp="1"/>
          </p:cNvSpPr>
          <p:nvPr>
            <p:ph type="body" sz="quarter" idx="11" hasCustomPrompt="1"/>
          </p:nvPr>
        </p:nvSpPr>
        <p:spPr>
          <a:xfrm>
            <a:off x="1821666" y="1737678"/>
            <a:ext cx="8372476" cy="669925"/>
          </a:xfrm>
          <a:prstGeom prst="rect">
            <a:avLst/>
          </a:prstGeom>
        </p:spPr>
        <p:txBody>
          <a:bodyPr lIns="0" tIns="0" rIns="0" bIns="0"/>
          <a:lstStyle>
            <a:lvl1pPr marL="0" indent="0">
              <a:spcBef>
                <a:spcPts val="0"/>
              </a:spcBef>
              <a:buFontTx/>
              <a:buNone/>
              <a:defRPr sz="2400" b="1" i="0">
                <a:solidFill>
                  <a:srgbClr val="005492"/>
                </a:solidFill>
                <a:latin typeface="Arial" panose="020B0604020202020204" pitchFamily="34" charset="0"/>
                <a:cs typeface="Arial" panose="020B0604020202020204" pitchFamily="34" charset="0"/>
              </a:defRPr>
            </a:lvl1pPr>
            <a:lvl2pPr marL="457200" indent="0">
              <a:buFontTx/>
              <a:buNone/>
              <a:defRPr sz="2400" b="1" i="0">
                <a:solidFill>
                  <a:srgbClr val="04A299"/>
                </a:solidFill>
                <a:latin typeface="Arial" panose="020B0604020202020204" pitchFamily="34" charset="0"/>
                <a:cs typeface="Arial" panose="020B0604020202020204" pitchFamily="34" charset="0"/>
              </a:defRPr>
            </a:lvl2pPr>
            <a:lvl3pPr marL="914400" indent="0">
              <a:buFontTx/>
              <a:buNone/>
              <a:defRPr sz="2400" b="1" i="0">
                <a:solidFill>
                  <a:srgbClr val="04A299"/>
                </a:solidFill>
                <a:latin typeface="Arial" panose="020B0604020202020204" pitchFamily="34" charset="0"/>
                <a:cs typeface="Arial" panose="020B0604020202020204" pitchFamily="34" charset="0"/>
              </a:defRPr>
            </a:lvl3pPr>
            <a:lvl4pPr marL="1371600" indent="0">
              <a:buFontTx/>
              <a:buNone/>
              <a:defRPr sz="2400" b="1" i="0">
                <a:solidFill>
                  <a:srgbClr val="04A299"/>
                </a:solidFill>
                <a:latin typeface="Arial" panose="020B0604020202020204" pitchFamily="34" charset="0"/>
                <a:cs typeface="Arial" panose="020B0604020202020204" pitchFamily="34" charset="0"/>
              </a:defRPr>
            </a:lvl4pPr>
            <a:lvl5pPr marL="1828800" indent="0">
              <a:buFontTx/>
              <a:buNone/>
              <a:defRPr sz="2400" b="1" i="0">
                <a:solidFill>
                  <a:srgbClr val="04A299"/>
                </a:solidFill>
                <a:latin typeface="Arial" panose="020B0604020202020204" pitchFamily="34" charset="0"/>
                <a:cs typeface="Arial" panose="020B0604020202020204" pitchFamily="34" charset="0"/>
              </a:defRPr>
            </a:lvl5pPr>
          </a:lstStyle>
          <a:p>
            <a:pPr lvl="0"/>
            <a:r>
              <a:rPr lang="en-US"/>
              <a:t>Header</a:t>
            </a:r>
          </a:p>
        </p:txBody>
      </p:sp>
      <p:pic>
        <p:nvPicPr>
          <p:cNvPr id="2" name="Picture 1" descr="Blue text on a white background&#10;&#10;Description automatically generated">
            <a:extLst>
              <a:ext uri="{FF2B5EF4-FFF2-40B4-BE49-F238E27FC236}">
                <a16:creationId xmlns:a16="http://schemas.microsoft.com/office/drawing/2014/main" id="{BDACC15F-086C-C1C9-B973-A2FB9A3312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E75D4E70-15D9-C798-5E7F-83E321294AC1}"/>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2591384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ject pla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CE85-83CD-C346-8FC0-C5124495F731}"/>
              </a:ext>
            </a:extLst>
          </p:cNvPr>
          <p:cNvSpPr>
            <a:spLocks noGrp="1"/>
          </p:cNvSpPr>
          <p:nvPr>
            <p:ph type="title" hasCustomPrompt="1"/>
          </p:nvPr>
        </p:nvSpPr>
        <p:spPr>
          <a:xfrm>
            <a:off x="721360" y="219247"/>
            <a:ext cx="10355611" cy="918673"/>
          </a:xfrm>
          <a:prstGeom prst="rect">
            <a:avLst/>
          </a:prstGeom>
        </p:spPr>
        <p:txBody>
          <a:bodyPr lIns="0" tIns="0" rIns="0" bIns="0" anchor="ctr" anchorCtr="0"/>
          <a:lstStyle>
            <a:lvl1pPr algn="l">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Header</a:t>
            </a:r>
          </a:p>
        </p:txBody>
      </p:sp>
      <p:sp>
        <p:nvSpPr>
          <p:cNvPr id="9" name="Slide Number Placeholder 12">
            <a:extLst>
              <a:ext uri="{FF2B5EF4-FFF2-40B4-BE49-F238E27FC236}">
                <a16:creationId xmlns:a16="http://schemas.microsoft.com/office/drawing/2014/main" id="{EF348C48-42BC-8541-9D9C-BDB9FEA29E33}"/>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38AAF5FD-A83F-0647-98E7-5C5967A826E0}"/>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862A46B2-2869-6946-8174-07BF49D7F92B}"/>
              </a:ext>
            </a:extLst>
          </p:cNvPr>
          <p:cNvSpPr>
            <a:spLocks noGrp="1"/>
          </p:cNvSpPr>
          <p:nvPr>
            <p:ph type="body" sz="quarter" idx="10"/>
          </p:nvPr>
        </p:nvSpPr>
        <p:spPr>
          <a:xfrm>
            <a:off x="721360" y="1595120"/>
            <a:ext cx="10355611" cy="4632643"/>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400"/>
            </a:lvl1pPr>
            <a:lvl2pPr marL="320040" indent="-228600" defTabSz="457200">
              <a:lnSpc>
                <a:spcPct val="100000"/>
              </a:lnSpc>
              <a:spcBef>
                <a:spcPts val="0"/>
              </a:spcBef>
              <a:spcAft>
                <a:spcPts val="0"/>
              </a:spcAft>
              <a:tabLst>
                <a:tab pos="457200" algn="l"/>
              </a:tabLst>
              <a:defRPr sz="1400"/>
            </a:lvl2pPr>
            <a:lvl3pPr marL="502920" indent="-228600" defTabSz="457200">
              <a:lnSpc>
                <a:spcPct val="100000"/>
              </a:lnSpc>
              <a:spcBef>
                <a:spcPts val="0"/>
              </a:spcBef>
              <a:spcAft>
                <a:spcPts val="0"/>
              </a:spcAft>
              <a:tabLst>
                <a:tab pos="457200" algn="l"/>
              </a:tabLst>
              <a:defRPr sz="1400"/>
            </a:lvl3pPr>
            <a:lvl4pPr marL="731520" indent="-228600" defTabSz="457200">
              <a:lnSpc>
                <a:spcPct val="100000"/>
              </a:lnSpc>
              <a:spcBef>
                <a:spcPts val="0"/>
              </a:spcBef>
              <a:spcAft>
                <a:spcPts val="0"/>
              </a:spcAft>
              <a:tabLst>
                <a:tab pos="457200" algn="l"/>
              </a:tabLst>
              <a:defRPr sz="1400"/>
            </a:lvl4pPr>
            <a:lvl5pPr marL="914400" indent="-182880" defTabSz="457200">
              <a:defRPr sz="1200"/>
            </a:lvl5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5" name="Picture 4" descr="Blue text on a white background&#10;&#10;Description automatically generated">
            <a:extLst>
              <a:ext uri="{FF2B5EF4-FFF2-40B4-BE49-F238E27FC236}">
                <a16:creationId xmlns:a16="http://schemas.microsoft.com/office/drawing/2014/main" id="{107DFEBD-B48A-5ED1-F1AB-499F8D50BE2A}"/>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3" name="Picture 2">
            <a:extLst>
              <a:ext uri="{FF2B5EF4-FFF2-40B4-BE49-F238E27FC236}">
                <a16:creationId xmlns:a16="http://schemas.microsoft.com/office/drawing/2014/main" id="{CC4DE834-7502-3362-B406-A85A3A80D83F}"/>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2656605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37E595C-D15B-4963-B244-699133060555}" type="datetime1">
              <a:rPr lang="en-US" smtClean="0"/>
              <a:t>8/30/2026</a:t>
            </a:fld>
            <a:endParaRPr lang="en-US"/>
          </a:p>
        </p:txBody>
      </p:sp>
      <p:sp>
        <p:nvSpPr>
          <p:cNvPr id="5" name="Footer Placeholder 4"/>
          <p:cNvSpPr>
            <a:spLocks noGrp="1"/>
          </p:cNvSpPr>
          <p:nvPr>
            <p:ph type="ftr" sz="quarter" idx="11"/>
          </p:nvPr>
        </p:nvSpPr>
        <p:spPr/>
        <p:txBody>
          <a:bodyPr/>
          <a:lstStyle/>
          <a:p>
            <a:r>
              <a:rPr lang="en-US"/>
              <a:t>draft/deliberative/not for distribution</a:t>
            </a:r>
          </a:p>
        </p:txBody>
      </p:sp>
      <p:sp>
        <p:nvSpPr>
          <p:cNvPr id="6" name="Slide Number Placeholder 5"/>
          <p:cNvSpPr>
            <a:spLocks noGrp="1"/>
          </p:cNvSpPr>
          <p:nvPr>
            <p:ph type="sldNum" sz="quarter" idx="12"/>
          </p:nvPr>
        </p:nvSpPr>
        <p:spPr/>
        <p:txBody>
          <a:bodyPr/>
          <a:lstStyle/>
          <a:p>
            <a:fld id="{B9CF9AC0-F07A-4BC3-8C8E-3EB7F11087DC}" type="slidenum">
              <a:rPr lang="en-US" smtClean="0"/>
              <a:t>‹#›</a:t>
            </a:fld>
            <a:endParaRPr lang="en-US"/>
          </a:p>
        </p:txBody>
      </p:sp>
      <p:pic>
        <p:nvPicPr>
          <p:cNvPr id="7" name="Picture 6"/>
          <p:cNvPicPr>
            <a:picLocks noChangeAspect="1"/>
          </p:cNvPicPr>
          <p:nvPr userDrawn="1"/>
        </p:nvPicPr>
        <p:blipFill>
          <a:blip r:embed="rId2"/>
          <a:stretch>
            <a:fillRect/>
          </a:stretch>
        </p:blipFill>
        <p:spPr>
          <a:xfrm>
            <a:off x="0" y="0"/>
            <a:ext cx="12192000" cy="12573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299" y="66675"/>
            <a:ext cx="1184404" cy="1123950"/>
          </a:xfrm>
          <a:prstGeom prst="rect">
            <a:avLst/>
          </a:prstGeom>
        </p:spPr>
      </p:pic>
    </p:spTree>
    <p:extLst>
      <p:ext uri="{BB962C8B-B14F-4D97-AF65-F5344CB8AC3E}">
        <p14:creationId xmlns:p14="http://schemas.microsoft.com/office/powerpoint/2010/main" val="3250684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ABA644-DA05-4B0C-A233-E9178EB8AA51}" type="datetime1">
              <a:rPr lang="en-US" smtClean="0"/>
              <a:t>8/30/2026</a:t>
            </a:fld>
            <a:endParaRPr lang="en-US"/>
          </a:p>
        </p:txBody>
      </p:sp>
      <p:sp>
        <p:nvSpPr>
          <p:cNvPr id="5" name="Footer Placeholder 4"/>
          <p:cNvSpPr>
            <a:spLocks noGrp="1"/>
          </p:cNvSpPr>
          <p:nvPr>
            <p:ph type="ftr" sz="quarter" idx="11"/>
          </p:nvPr>
        </p:nvSpPr>
        <p:spPr/>
        <p:txBody>
          <a:bodyPr/>
          <a:lstStyle/>
          <a:p>
            <a:r>
              <a:rPr lang="en-US"/>
              <a:t>draft/deliberative/not for distribution</a:t>
            </a:r>
          </a:p>
        </p:txBody>
      </p:sp>
      <p:sp>
        <p:nvSpPr>
          <p:cNvPr id="6" name="Slide Number Placeholder 5"/>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128837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BF01A9-8E34-4551-AC71-C0891E063BFB}" type="datetime1">
              <a:rPr lang="en-US" smtClean="0"/>
              <a:t>8/30/2026</a:t>
            </a:fld>
            <a:endParaRPr lang="en-US"/>
          </a:p>
        </p:txBody>
      </p:sp>
      <p:sp>
        <p:nvSpPr>
          <p:cNvPr id="5" name="Footer Placeholder 4"/>
          <p:cNvSpPr>
            <a:spLocks noGrp="1"/>
          </p:cNvSpPr>
          <p:nvPr>
            <p:ph type="ftr" sz="quarter" idx="11"/>
          </p:nvPr>
        </p:nvSpPr>
        <p:spPr/>
        <p:txBody>
          <a:bodyPr/>
          <a:lstStyle/>
          <a:p>
            <a:r>
              <a:rPr lang="en-US"/>
              <a:t>draft/deliberative/not for distribution</a:t>
            </a:r>
          </a:p>
        </p:txBody>
      </p:sp>
      <p:sp>
        <p:nvSpPr>
          <p:cNvPr id="6" name="Slide Number Placeholder 5"/>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2114611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DA1927-7013-4F1D-955E-FE228AA42028}" type="datetime1">
              <a:rPr lang="en-US" smtClean="0"/>
              <a:t>8/30/2026</a:t>
            </a:fld>
            <a:endParaRPr lang="en-US"/>
          </a:p>
        </p:txBody>
      </p:sp>
      <p:sp>
        <p:nvSpPr>
          <p:cNvPr id="6" name="Footer Placeholder 5"/>
          <p:cNvSpPr>
            <a:spLocks noGrp="1"/>
          </p:cNvSpPr>
          <p:nvPr>
            <p:ph type="ftr" sz="quarter" idx="11"/>
          </p:nvPr>
        </p:nvSpPr>
        <p:spPr/>
        <p:txBody>
          <a:bodyPr/>
          <a:lstStyle/>
          <a:p>
            <a:r>
              <a:rPr lang="en-US"/>
              <a:t>draft/deliberative/not for distribution</a:t>
            </a:r>
          </a:p>
        </p:txBody>
      </p:sp>
      <p:sp>
        <p:nvSpPr>
          <p:cNvPr id="7" name="Slide Number Placeholder 6"/>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171391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846349-A985-475B-A5E0-342FEAC6CFB3}" type="datetime1">
              <a:rPr lang="en-US" smtClean="0"/>
              <a:t>8/30/2026</a:t>
            </a:fld>
            <a:endParaRPr lang="en-US"/>
          </a:p>
        </p:txBody>
      </p:sp>
      <p:sp>
        <p:nvSpPr>
          <p:cNvPr id="8" name="Footer Placeholder 7"/>
          <p:cNvSpPr>
            <a:spLocks noGrp="1"/>
          </p:cNvSpPr>
          <p:nvPr>
            <p:ph type="ftr" sz="quarter" idx="11"/>
          </p:nvPr>
        </p:nvSpPr>
        <p:spPr/>
        <p:txBody>
          <a:bodyPr/>
          <a:lstStyle/>
          <a:p>
            <a:r>
              <a:rPr lang="en-US"/>
              <a:t>draft/deliberative/not for distribution</a:t>
            </a:r>
          </a:p>
        </p:txBody>
      </p:sp>
      <p:sp>
        <p:nvSpPr>
          <p:cNvPr id="9" name="Slide Number Placeholder 8"/>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16489387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1AC023D8-F6EA-46C1-BC20-5934E47F42F1}" type="datetime1">
              <a:rPr lang="en-US" smtClean="0"/>
              <a:t>8/30/2026</a:t>
            </a:fld>
            <a:endParaRPr lang="en-US"/>
          </a:p>
        </p:txBody>
      </p:sp>
      <p:sp>
        <p:nvSpPr>
          <p:cNvPr id="4" name="Footer Placeholder 3"/>
          <p:cNvSpPr>
            <a:spLocks noGrp="1"/>
          </p:cNvSpPr>
          <p:nvPr>
            <p:ph type="ftr" sz="quarter" idx="11"/>
          </p:nvPr>
        </p:nvSpPr>
        <p:spPr/>
        <p:txBody>
          <a:bodyPr/>
          <a:lstStyle/>
          <a:p>
            <a:r>
              <a:rPr lang="en-US"/>
              <a:t>draft/deliberative/not for distribution</a:t>
            </a:r>
          </a:p>
        </p:txBody>
      </p:sp>
      <p:sp>
        <p:nvSpPr>
          <p:cNvPr id="5" name="Slide Number Placeholder 4"/>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2282947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26AD-AD38-402B-8AE3-327903E34A46}" type="datetime1">
              <a:rPr lang="en-US" smtClean="0"/>
              <a:t>8/30/2026</a:t>
            </a:fld>
            <a:endParaRPr lang="en-US"/>
          </a:p>
        </p:txBody>
      </p:sp>
      <p:sp>
        <p:nvSpPr>
          <p:cNvPr id="3" name="Footer Placeholder 2"/>
          <p:cNvSpPr>
            <a:spLocks noGrp="1"/>
          </p:cNvSpPr>
          <p:nvPr>
            <p:ph type="ftr" sz="quarter" idx="11"/>
          </p:nvPr>
        </p:nvSpPr>
        <p:spPr/>
        <p:txBody>
          <a:bodyPr/>
          <a:lstStyle/>
          <a:p>
            <a:r>
              <a:rPr lang="en-US"/>
              <a:t>draft/deliberative/not for distribution</a:t>
            </a:r>
          </a:p>
        </p:txBody>
      </p:sp>
      <p:sp>
        <p:nvSpPr>
          <p:cNvPr id="4" name="Slide Number Placeholder 3"/>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16283763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00EFA75-AD58-4059-BDE6-EA367DD85CAC}" type="datetime1">
              <a:rPr lang="en-US" smtClean="0"/>
              <a:t>8/30/2026</a:t>
            </a:fld>
            <a:endParaRPr lang="en-US"/>
          </a:p>
        </p:txBody>
      </p:sp>
      <p:sp>
        <p:nvSpPr>
          <p:cNvPr id="6" name="Footer Placeholder 5"/>
          <p:cNvSpPr>
            <a:spLocks noGrp="1"/>
          </p:cNvSpPr>
          <p:nvPr>
            <p:ph type="ftr" sz="quarter" idx="11"/>
          </p:nvPr>
        </p:nvSpPr>
        <p:spPr/>
        <p:txBody>
          <a:bodyPr/>
          <a:lstStyle/>
          <a:p>
            <a:r>
              <a:rPr lang="en-US"/>
              <a:t>draft/deliberative/not for distribution</a:t>
            </a:r>
          </a:p>
        </p:txBody>
      </p:sp>
      <p:sp>
        <p:nvSpPr>
          <p:cNvPr id="7" name="Slide Number Placeholder 6"/>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349196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14F1C15-A973-4C00-809A-8F317E8755D9}" type="datetime1">
              <a:rPr lang="en-US" smtClean="0"/>
              <a:t>8/30/2026</a:t>
            </a:fld>
            <a:endParaRPr lang="en-US"/>
          </a:p>
        </p:txBody>
      </p:sp>
      <p:sp>
        <p:nvSpPr>
          <p:cNvPr id="6" name="Footer Placeholder 5"/>
          <p:cNvSpPr>
            <a:spLocks noGrp="1"/>
          </p:cNvSpPr>
          <p:nvPr>
            <p:ph type="ftr" sz="quarter" idx="11"/>
          </p:nvPr>
        </p:nvSpPr>
        <p:spPr/>
        <p:txBody>
          <a:bodyPr/>
          <a:lstStyle/>
          <a:p>
            <a:r>
              <a:rPr lang="en-US"/>
              <a:t>draft/deliberative/not for distribution</a:t>
            </a:r>
          </a:p>
        </p:txBody>
      </p:sp>
      <p:sp>
        <p:nvSpPr>
          <p:cNvPr id="7" name="Slide Number Placeholder 6"/>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11743207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F6282D-610C-4E69-B426-0FD097B8E709}" type="datetime1">
              <a:rPr lang="en-US" smtClean="0"/>
              <a:t>8/30/2026</a:t>
            </a:fld>
            <a:endParaRPr lang="en-US"/>
          </a:p>
        </p:txBody>
      </p:sp>
      <p:sp>
        <p:nvSpPr>
          <p:cNvPr id="5" name="Footer Placeholder 4"/>
          <p:cNvSpPr>
            <a:spLocks noGrp="1"/>
          </p:cNvSpPr>
          <p:nvPr>
            <p:ph type="ftr" sz="quarter" idx="11"/>
          </p:nvPr>
        </p:nvSpPr>
        <p:spPr/>
        <p:txBody>
          <a:bodyPr/>
          <a:lstStyle/>
          <a:p>
            <a:r>
              <a:rPr lang="en-US"/>
              <a:t>draft/deliberative/not for distribution</a:t>
            </a:r>
          </a:p>
        </p:txBody>
      </p:sp>
      <p:sp>
        <p:nvSpPr>
          <p:cNvPr id="6" name="Slide Number Placeholder 5"/>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2443729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5A789A-C3E9-497D-8521-C6CC7E31A22B}" type="datetime1">
              <a:rPr lang="en-US" smtClean="0"/>
              <a:t>8/30/2026</a:t>
            </a:fld>
            <a:endParaRPr lang="en-US"/>
          </a:p>
        </p:txBody>
      </p:sp>
      <p:sp>
        <p:nvSpPr>
          <p:cNvPr id="5" name="Footer Placeholder 4"/>
          <p:cNvSpPr>
            <a:spLocks noGrp="1"/>
          </p:cNvSpPr>
          <p:nvPr>
            <p:ph type="ftr" sz="quarter" idx="11"/>
          </p:nvPr>
        </p:nvSpPr>
        <p:spPr/>
        <p:txBody>
          <a:bodyPr/>
          <a:lstStyle/>
          <a:p>
            <a:r>
              <a:rPr lang="en-US"/>
              <a:t>draft/deliberative/not for distribution</a:t>
            </a:r>
          </a:p>
        </p:txBody>
      </p:sp>
      <p:sp>
        <p:nvSpPr>
          <p:cNvPr id="6" name="Slide Number Placeholder 5"/>
          <p:cNvSpPr>
            <a:spLocks noGrp="1"/>
          </p:cNvSpPr>
          <p:nvPr>
            <p:ph type="sldNum" sz="quarter" idx="12"/>
          </p:nvPr>
        </p:nvSpPr>
        <p:spPr/>
        <p:txBody>
          <a:bodyPr/>
          <a:lstStyle/>
          <a:p>
            <a:fld id="{B9CF9AC0-F07A-4BC3-8C8E-3EB7F11087DC}" type="slidenum">
              <a:rPr lang="en-US" smtClean="0"/>
              <a:t>‹#›</a:t>
            </a:fld>
            <a:endParaRPr lang="en-US"/>
          </a:p>
        </p:txBody>
      </p:sp>
    </p:spTree>
    <p:extLst>
      <p:ext uri="{BB962C8B-B14F-4D97-AF65-F5344CB8AC3E}">
        <p14:creationId xmlns:p14="http://schemas.microsoft.com/office/powerpoint/2010/main" val="2656349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3" descr="Top Bar with Titl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293846" y="1909346"/>
            <a:ext cx="9604311" cy="3383280"/>
          </a:xfrm>
        </p:spPr>
        <p:txBody>
          <a:bodyPr anchor="b">
            <a:normAutofit/>
          </a:bodyPr>
          <a:lstStyle>
            <a:lvl1pPr algn="l">
              <a:lnSpc>
                <a:spcPct val="76000"/>
              </a:lnSpc>
              <a:defRPr sz="6000" cap="none"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293846" y="5432564"/>
            <a:ext cx="9604311" cy="457200"/>
          </a:xfrm>
        </p:spPr>
        <p:txBody>
          <a:bodyPr>
            <a:normAutofit/>
          </a:bodyPr>
          <a:lstStyle>
            <a:lvl1pPr marL="0" indent="0" algn="l">
              <a:spcBef>
                <a:spcPts val="0"/>
              </a:spcBef>
              <a:buNone/>
              <a:defRPr sz="1500" b="0">
                <a:solidFill>
                  <a:schemeClr val="accent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cxnSp>
        <p:nvCxnSpPr>
          <p:cNvPr id="58" name="Straight Connector 57"/>
          <p:cNvCxnSpPr/>
          <p:nvPr/>
        </p:nvCxnSpPr>
        <p:spPr>
          <a:xfrm>
            <a:off x="1295400" y="5294175"/>
            <a:ext cx="960120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677" y="113724"/>
            <a:ext cx="1113096" cy="1113096"/>
          </a:xfrm>
          <a:prstGeom prst="rect">
            <a:avLst/>
          </a:prstGeom>
        </p:spPr>
      </p:pic>
    </p:spTree>
    <p:extLst>
      <p:ext uri="{BB962C8B-B14F-4D97-AF65-F5344CB8AC3E}">
        <p14:creationId xmlns:p14="http://schemas.microsoft.com/office/powerpoint/2010/main" val="20676024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5413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cSld name="Section Header">
    <p:bg>
      <p:bgPr>
        <a:gradFill flip="none" rotWithShape="1">
          <a:gsLst>
            <a:gs pos="0">
              <a:schemeClr val="accent1"/>
            </a:gs>
            <a:gs pos="97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0" y="2541573"/>
            <a:ext cx="9601200" cy="2743200"/>
          </a:xfrm>
        </p:spPr>
        <p:txBody>
          <a:bodyPr anchor="b">
            <a:normAutofit/>
          </a:bodyPr>
          <a:lstStyle>
            <a:lvl1pPr>
              <a:lnSpc>
                <a:spcPct val="85000"/>
              </a:lnSpc>
              <a:defRPr sz="4500" cap="none"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295400" y="5431536"/>
            <a:ext cx="9601200" cy="457200"/>
          </a:xfrm>
        </p:spPr>
        <p:txBody>
          <a:bodyPr>
            <a:normAutofit/>
          </a:bodyPr>
          <a:lstStyle>
            <a:lvl1pPr marL="0" indent="0">
              <a:spcBef>
                <a:spcPts val="0"/>
              </a:spcBef>
              <a:buNone/>
              <a:defRPr sz="1500" b="0">
                <a:solidFill>
                  <a:schemeClr val="tx1"/>
                </a:solidFill>
              </a:defRPr>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cxnSp>
        <p:nvCxnSpPr>
          <p:cNvPr id="58" name="Straight Connector 57"/>
          <p:cNvCxnSpPr/>
          <p:nvPr/>
        </p:nvCxnSpPr>
        <p:spPr>
          <a:xfrm>
            <a:off x="1295400" y="5294175"/>
            <a:ext cx="960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5" name="Picture 6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Tree>
    <p:extLst>
      <p:ext uri="{BB962C8B-B14F-4D97-AF65-F5344CB8AC3E}">
        <p14:creationId xmlns:p14="http://schemas.microsoft.com/office/powerpoint/2010/main" val="85104552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sz="half" idx="1"/>
          </p:nvPr>
        </p:nvSpPr>
        <p:spPr>
          <a:xfrm>
            <a:off x="1295400" y="1981201"/>
            <a:ext cx="4572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24600" y="1981201"/>
            <a:ext cx="4572000" cy="3810001"/>
          </a:xfrm>
        </p:spPr>
        <p:txBody>
          <a:bodyPr>
            <a:normAutofit/>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8/30/2026</a:t>
            </a:fld>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99266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en-US"/>
              <a:t>Click to edit Master title style</a:t>
            </a:r>
          </a:p>
        </p:txBody>
      </p:sp>
      <p:sp>
        <p:nvSpPr>
          <p:cNvPr id="3" name="Text Placeholder 2"/>
          <p:cNvSpPr>
            <a:spLocks noGrp="1"/>
          </p:cNvSpPr>
          <p:nvPr>
            <p:ph type="body" idx="1"/>
          </p:nvPr>
        </p:nvSpPr>
        <p:spPr>
          <a:xfrm>
            <a:off x="1295400" y="1818322"/>
            <a:ext cx="4572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295400" y="2503715"/>
            <a:ext cx="4572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818322"/>
            <a:ext cx="4572000" cy="641350"/>
          </a:xfrm>
        </p:spPr>
        <p:txBody>
          <a:bodyPr anchor="ctr">
            <a:normAutofit/>
          </a:bodyPr>
          <a:lstStyle>
            <a:lvl1pPr marL="0" indent="0">
              <a:spcBef>
                <a:spcPts val="0"/>
              </a:spcBef>
              <a:buNone/>
              <a:defRPr sz="15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324600" y="2503715"/>
            <a:ext cx="4572000" cy="3287487"/>
          </a:xfrm>
        </p:spPr>
        <p:txBody>
          <a:bodyPr>
            <a:normAutofit/>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8/30/2026</a:t>
            </a:fld>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72769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8/30/2026</a:t>
            </a:fld>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878987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cSld name="Blank">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13" name="Footer Placeholder 212"/>
          <p:cNvSpPr>
            <a:spLocks noGrp="1"/>
          </p:cNvSpPr>
          <p:nvPr>
            <p:ph type="ftr" sz="quarter" idx="11"/>
          </p:nvPr>
        </p:nvSpPr>
        <p:spPr/>
        <p:txBody>
          <a:bodyPr/>
          <a:lstStyle/>
          <a:p>
            <a:endParaRPr lang="en-US"/>
          </a:p>
        </p:txBody>
      </p:sp>
      <p:sp>
        <p:nvSpPr>
          <p:cNvPr id="212" name="Date Placeholder 211"/>
          <p:cNvSpPr>
            <a:spLocks noGrp="1"/>
          </p:cNvSpPr>
          <p:nvPr>
            <p:ph type="dt" sz="half" idx="10"/>
          </p:nvPr>
        </p:nvSpPr>
        <p:spPr/>
        <p:txBody>
          <a:bodyPr/>
          <a:lstStyle/>
          <a:p>
            <a:fld id="{5BCAD085-E8A6-8845-BD4E-CB4CCA059FC4}" type="datetimeFigureOut">
              <a:rPr lang="en-US" smtClean="0"/>
              <a:t>8/30/2026</a:t>
            </a:fld>
            <a:endParaRPr lang="en-US"/>
          </a:p>
        </p:txBody>
      </p:sp>
      <p:sp>
        <p:nvSpPr>
          <p:cNvPr id="214" name="Slide Number Placeholder 21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34464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cSld name="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62" name="Picture 6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
        <p:nvSpPr>
          <p:cNvPr id="7" name="Rectangle 6"/>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7913152" y="571500"/>
            <a:ext cx="3657600" cy="2197100"/>
          </a:xfrm>
        </p:spPr>
        <p:txBody>
          <a:bodyPr anchor="b">
            <a:normAutofit/>
          </a:bodyPr>
          <a:lstStyle>
            <a:lvl1pPr>
              <a:defRPr sz="1950">
                <a:solidFill>
                  <a:schemeClr val="bg1"/>
                </a:solidFill>
              </a:defRPr>
            </a:lvl1pPr>
          </a:lstStyle>
          <a:p>
            <a:r>
              <a:rPr lang="en-US"/>
              <a:t>Click to edit Master title style</a:t>
            </a:r>
          </a:p>
        </p:txBody>
      </p:sp>
      <p:sp>
        <p:nvSpPr>
          <p:cNvPr id="3" name="Content Placeholder 2"/>
          <p:cNvSpPr>
            <a:spLocks noGrp="1"/>
          </p:cNvSpPr>
          <p:nvPr>
            <p:ph idx="1"/>
          </p:nvPr>
        </p:nvSpPr>
        <p:spPr>
          <a:xfrm>
            <a:off x="543197" y="571500"/>
            <a:ext cx="6217920"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913152" y="2995012"/>
            <a:ext cx="36576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7923090"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lvl1pPr>
              <a:defRPr>
                <a:solidFill>
                  <a:schemeClr val="bg1"/>
                </a:solidFill>
              </a:defRPr>
            </a:lvl1pPr>
          </a:lstStyle>
          <a:p>
            <a:fld id="{5BCAD085-E8A6-8845-BD4E-CB4CCA059FC4}" type="datetimeFigureOut">
              <a:rPr lang="en-US" smtClean="0"/>
              <a:t>8/30/2026</a:t>
            </a:fld>
            <a:endParaRPr 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0767516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Tx">
  <p:cSld name="1_Content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62" name="Picture 6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
        <p:nvSpPr>
          <p:cNvPr id="7" name="Rectangle 6"/>
          <p:cNvSpPr/>
          <p:nvPr/>
        </p:nvSpPr>
        <p:spPr>
          <a:xfrm>
            <a:off x="0" y="0"/>
            <a:ext cx="7789659"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8162029" y="571500"/>
            <a:ext cx="3657600" cy="2197100"/>
          </a:xfrm>
        </p:spPr>
        <p:txBody>
          <a:bodyPr anchor="b">
            <a:normAutofit/>
          </a:bodyPr>
          <a:lstStyle>
            <a:lvl1pPr>
              <a:defRPr sz="1950">
                <a:solidFill>
                  <a:schemeClr val="bg1"/>
                </a:solidFill>
              </a:defRPr>
            </a:lvl1pPr>
          </a:lstStyle>
          <a:p>
            <a:r>
              <a:rPr lang="en-US"/>
              <a:t>Click to edit Master title style</a:t>
            </a:r>
          </a:p>
        </p:txBody>
      </p:sp>
      <p:sp>
        <p:nvSpPr>
          <p:cNvPr id="3" name="Content Placeholder 2"/>
          <p:cNvSpPr>
            <a:spLocks noGrp="1"/>
          </p:cNvSpPr>
          <p:nvPr>
            <p:ph idx="1"/>
          </p:nvPr>
        </p:nvSpPr>
        <p:spPr>
          <a:xfrm>
            <a:off x="543198" y="571500"/>
            <a:ext cx="6580415" cy="571500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62029" y="2995012"/>
            <a:ext cx="3657600" cy="2285950"/>
          </a:xfrm>
        </p:spPr>
        <p:txBody>
          <a:bodyPr>
            <a:normAutofit/>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60" name="Straight Connector 59"/>
          <p:cNvCxnSpPr/>
          <p:nvPr/>
        </p:nvCxnSpPr>
        <p:spPr>
          <a:xfrm>
            <a:off x="8171967"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lvl1pPr>
              <a:defRPr>
                <a:solidFill>
                  <a:schemeClr val="bg1"/>
                </a:solidFill>
              </a:defRPr>
            </a:lvl1pPr>
          </a:lstStyle>
          <a:p>
            <a:fld id="{5BCAD085-E8A6-8845-BD4E-CB4CCA059FC4}" type="datetimeFigureOut">
              <a:rPr lang="en-US" smtClean="0"/>
              <a:t>8/30/2026</a:t>
            </a:fld>
            <a:endParaRPr lang="en-US"/>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8975961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picTx">
  <p:cSld name="Picture with Caption">
    <p:bg>
      <p:bgPr>
        <a:gradFill flip="none" rotWithShape="1">
          <a:gsLst>
            <a:gs pos="0">
              <a:schemeClr val="accent1"/>
            </a:gs>
            <a:gs pos="100000">
              <a:schemeClr val="accent1">
                <a:lumMod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
        <p:nvSpPr>
          <p:cNvPr id="60" name="Rectangle 59"/>
          <p:cNvSpPr/>
          <p:nvPr/>
        </p:nvSpPr>
        <p:spPr>
          <a:xfrm>
            <a:off x="0" y="0"/>
            <a:ext cx="7315200" cy="6858000"/>
          </a:xfrm>
          <a:prstGeom prst="rect">
            <a:avLst/>
          </a:prstGeom>
          <a:gradFill>
            <a:gsLst>
              <a:gs pos="69000">
                <a:schemeClr val="bg1"/>
              </a:gs>
              <a:gs pos="0">
                <a:schemeClr val="bg1"/>
              </a:gs>
              <a:gs pos="100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9" name="Straight Connector 58"/>
          <p:cNvCxnSpPr/>
          <p:nvPr/>
        </p:nvCxnSpPr>
        <p:spPr>
          <a:xfrm>
            <a:off x="7923090" y="2895600"/>
            <a:ext cx="36593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09560" y="576072"/>
            <a:ext cx="3657600" cy="2194560"/>
          </a:xfrm>
        </p:spPr>
        <p:txBody>
          <a:bodyPr anchor="b">
            <a:normAutofit/>
          </a:bodyPr>
          <a:lstStyle>
            <a:lvl1pPr>
              <a:defRPr sz="1950">
                <a:solidFill>
                  <a:schemeClr val="bg1"/>
                </a:solidFill>
              </a:defRPr>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4412" y="-159"/>
            <a:ext cx="7315200" cy="6858000"/>
          </a:xfrm>
        </p:spPr>
        <p:txBody>
          <a:bodyPr tIns="45720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7909560" y="2999232"/>
            <a:ext cx="3657600" cy="2286000"/>
          </a:xfrm>
        </p:spPr>
        <p:txBody>
          <a:bodyPr/>
          <a:lstStyle>
            <a:lvl1pPr marL="0" indent="0">
              <a:spcBef>
                <a:spcPts val="900"/>
              </a:spcBef>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4812881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295400" y="1828801"/>
            <a:ext cx="9601200" cy="396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6072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09314" y="1104181"/>
            <a:ext cx="1687287" cy="468701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9" y="1104181"/>
            <a:ext cx="7587344" cy="46870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751915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4EC447-3F90-2EB5-C88C-D26F2DF6A5D3}"/>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819150" y="3111499"/>
            <a:ext cx="6445250" cy="1549401"/>
          </a:xfrm>
          <a:prstGeom prst="rect">
            <a:avLst/>
          </a:prstGeom>
        </p:spPr>
        <p:txBody>
          <a:bodyPr lIns="0" tIns="0" rIns="0" bIns="0"/>
          <a:lstStyle>
            <a:lvl1pPr marL="0" indent="0">
              <a:spcBef>
                <a:spcPts val="0"/>
              </a:spcBef>
              <a:buNone/>
              <a:defRPr sz="36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a:t>
            </a:r>
          </a:p>
        </p:txBody>
      </p:sp>
      <p:sp>
        <p:nvSpPr>
          <p:cNvPr id="5" name="Text Placeholder 5">
            <a:extLst>
              <a:ext uri="{FF2B5EF4-FFF2-40B4-BE49-F238E27FC236}">
                <a16:creationId xmlns:a16="http://schemas.microsoft.com/office/drawing/2014/main" id="{100B7C08-DF1B-B246-B499-73343E7CAF6F}"/>
              </a:ext>
            </a:extLst>
          </p:cNvPr>
          <p:cNvSpPr>
            <a:spLocks noGrp="1"/>
          </p:cNvSpPr>
          <p:nvPr>
            <p:ph type="body" sz="quarter" idx="10" hasCustomPrompt="1"/>
          </p:nvPr>
        </p:nvSpPr>
        <p:spPr>
          <a:xfrm>
            <a:off x="819149" y="1595438"/>
            <a:ext cx="6445249" cy="1516061"/>
          </a:xfrm>
          <a:prstGeom prst="rect">
            <a:avLst/>
          </a:prstGeom>
        </p:spPr>
        <p:txBody>
          <a:bodyPr lIns="0" tIns="0" rIns="0" bIns="0"/>
          <a:lstStyle>
            <a:lvl1pPr marL="0" indent="0">
              <a:spcBef>
                <a:spcPts val="0"/>
              </a:spcBef>
              <a:buFontTx/>
              <a:buNone/>
              <a:defRPr sz="5400" b="1" i="0">
                <a:solidFill>
                  <a:schemeClr val="bg1"/>
                </a:solidFill>
                <a:latin typeface="Arial" panose="020B0604020202020204" pitchFamily="34" charset="0"/>
                <a:ea typeface="Source Serif Pro" panose="02040603050405020204" pitchFamily="18" charset="0"/>
                <a:cs typeface="Arial" panose="020B0604020202020204" pitchFamily="34" charset="0"/>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a:t>Header</a:t>
            </a:r>
          </a:p>
        </p:txBody>
      </p:sp>
      <p:pic>
        <p:nvPicPr>
          <p:cNvPr id="4" name="Picture 3">
            <a:extLst>
              <a:ext uri="{FF2B5EF4-FFF2-40B4-BE49-F238E27FC236}">
                <a16:creationId xmlns:a16="http://schemas.microsoft.com/office/drawing/2014/main" id="{2D161442-06A7-322C-61DC-7EC0ECC9B685}"/>
              </a:ext>
            </a:extLst>
          </p:cNvPr>
          <p:cNvPicPr>
            <a:picLocks noChangeAspect="1"/>
          </p:cNvPicPr>
          <p:nvPr userDrawn="1"/>
        </p:nvPicPr>
        <p:blipFill>
          <a:blip r:embed="rId2"/>
          <a:stretch>
            <a:fillRect/>
          </a:stretch>
        </p:blipFill>
        <p:spPr>
          <a:xfrm flipH="1" flipV="1">
            <a:off x="10368166" y="0"/>
            <a:ext cx="1823834" cy="1516062"/>
          </a:xfrm>
          <a:prstGeom prst="rect">
            <a:avLst/>
          </a:prstGeom>
        </p:spPr>
      </p:pic>
    </p:spTree>
    <p:extLst>
      <p:ext uri="{BB962C8B-B14F-4D97-AF65-F5344CB8AC3E}">
        <p14:creationId xmlns:p14="http://schemas.microsoft.com/office/powerpoint/2010/main" val="1922413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04927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4EC447-3F90-2EB5-C88C-D26F2DF6A5D3}"/>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819150" y="3111499"/>
            <a:ext cx="6445250" cy="1549401"/>
          </a:xfrm>
          <a:prstGeom prst="rect">
            <a:avLst/>
          </a:prstGeom>
        </p:spPr>
        <p:txBody>
          <a:bodyPr lIns="0" tIns="0" rIns="0" bIns="0"/>
          <a:lstStyle>
            <a:lvl1pPr marL="0" indent="0">
              <a:spcBef>
                <a:spcPts val="0"/>
              </a:spcBef>
              <a:buNone/>
              <a:defRPr sz="36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a:t>
            </a:r>
          </a:p>
        </p:txBody>
      </p:sp>
      <p:sp>
        <p:nvSpPr>
          <p:cNvPr id="5" name="Text Placeholder 5">
            <a:extLst>
              <a:ext uri="{FF2B5EF4-FFF2-40B4-BE49-F238E27FC236}">
                <a16:creationId xmlns:a16="http://schemas.microsoft.com/office/drawing/2014/main" id="{100B7C08-DF1B-B246-B499-73343E7CAF6F}"/>
              </a:ext>
            </a:extLst>
          </p:cNvPr>
          <p:cNvSpPr>
            <a:spLocks noGrp="1"/>
          </p:cNvSpPr>
          <p:nvPr>
            <p:ph type="body" sz="quarter" idx="10" hasCustomPrompt="1"/>
          </p:nvPr>
        </p:nvSpPr>
        <p:spPr>
          <a:xfrm>
            <a:off x="819149" y="1595438"/>
            <a:ext cx="6445249" cy="1516061"/>
          </a:xfrm>
          <a:prstGeom prst="rect">
            <a:avLst/>
          </a:prstGeom>
        </p:spPr>
        <p:txBody>
          <a:bodyPr lIns="0" tIns="0" rIns="0" bIns="0"/>
          <a:lstStyle>
            <a:lvl1pPr marL="0" indent="0">
              <a:spcBef>
                <a:spcPts val="0"/>
              </a:spcBef>
              <a:buFontTx/>
              <a:buNone/>
              <a:defRPr sz="5400" b="1" i="0">
                <a:solidFill>
                  <a:schemeClr val="bg1"/>
                </a:solidFill>
                <a:latin typeface="Arial" panose="020B0604020202020204" pitchFamily="34" charset="0"/>
                <a:ea typeface="Source Serif Pro" panose="02040603050405020204" pitchFamily="18" charset="0"/>
                <a:cs typeface="Arial" panose="020B0604020202020204" pitchFamily="34" charset="0"/>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a:t>Header</a:t>
            </a:r>
          </a:p>
        </p:txBody>
      </p:sp>
      <p:pic>
        <p:nvPicPr>
          <p:cNvPr id="4" name="Picture 3">
            <a:extLst>
              <a:ext uri="{FF2B5EF4-FFF2-40B4-BE49-F238E27FC236}">
                <a16:creationId xmlns:a16="http://schemas.microsoft.com/office/drawing/2014/main" id="{2D161442-06A7-322C-61DC-7EC0ECC9B685}"/>
              </a:ext>
            </a:extLst>
          </p:cNvPr>
          <p:cNvPicPr>
            <a:picLocks noChangeAspect="1"/>
          </p:cNvPicPr>
          <p:nvPr userDrawn="1"/>
        </p:nvPicPr>
        <p:blipFill>
          <a:blip r:embed="rId2"/>
          <a:stretch>
            <a:fillRect/>
          </a:stretch>
        </p:blipFill>
        <p:spPr>
          <a:xfrm flipH="1" flipV="1">
            <a:off x="10368166" y="0"/>
            <a:ext cx="1823834" cy="1516062"/>
          </a:xfrm>
          <a:prstGeom prst="rect">
            <a:avLst/>
          </a:prstGeom>
        </p:spPr>
      </p:pic>
    </p:spTree>
    <p:extLst>
      <p:ext uri="{BB962C8B-B14F-4D97-AF65-F5344CB8AC3E}">
        <p14:creationId xmlns:p14="http://schemas.microsoft.com/office/powerpoint/2010/main" val="4908168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 Column Text +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DCA892-7E96-074B-8920-B7C11E8B169C}"/>
              </a:ext>
            </a:extLst>
          </p:cNvPr>
          <p:cNvSpPr>
            <a:spLocks noGrp="1"/>
          </p:cNvSpPr>
          <p:nvPr>
            <p:ph idx="1" hasCustomPrompt="1"/>
          </p:nvPr>
        </p:nvSpPr>
        <p:spPr>
          <a:xfrm>
            <a:off x="4813300" y="2311400"/>
            <a:ext cx="6540500" cy="482600"/>
          </a:xfrm>
          <a:prstGeom prst="rect">
            <a:avLst/>
          </a:prstGeom>
        </p:spPr>
        <p:txBody>
          <a:bodyPr lIns="0" tIns="0" rIns="0" bIns="0"/>
          <a:lstStyle>
            <a:lvl1pPr marL="0" indent="0">
              <a:spcBef>
                <a:spcPts val="0"/>
              </a:spcBef>
              <a:buFontTx/>
              <a:buNone/>
              <a:defRPr sz="2400" b="1">
                <a:solidFill>
                  <a:srgbClr val="005492"/>
                </a:solidFill>
                <a:latin typeface="+mj-lt"/>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stStyle>
          <a:p>
            <a:pPr lvl="0"/>
            <a:r>
              <a:rPr lang="en-US"/>
              <a:t>Subhead</a:t>
            </a:r>
          </a:p>
        </p:txBody>
      </p:sp>
      <p:sp>
        <p:nvSpPr>
          <p:cNvPr id="2" name="Title 1">
            <a:extLst>
              <a:ext uri="{FF2B5EF4-FFF2-40B4-BE49-F238E27FC236}">
                <a16:creationId xmlns:a16="http://schemas.microsoft.com/office/drawing/2014/main" id="{8B4ADD3B-86AD-7D4F-93E5-1FBF7B171D22}"/>
              </a:ext>
            </a:extLst>
          </p:cNvPr>
          <p:cNvSpPr>
            <a:spLocks noGrp="1"/>
          </p:cNvSpPr>
          <p:nvPr>
            <p:ph type="title" hasCustomPrompt="1"/>
          </p:nvPr>
        </p:nvSpPr>
        <p:spPr>
          <a:xfrm>
            <a:off x="711220" y="219247"/>
            <a:ext cx="10403816" cy="914958"/>
          </a:xfrm>
          <a:prstGeom prst="rect">
            <a:avLst/>
          </a:prstGeom>
        </p:spPr>
        <p:txBody>
          <a:bodyPr lIns="0" tIns="0" rIns="0" bIns="0" anchor="ctr"/>
          <a:lstStyle>
            <a:lvl1pPr>
              <a:defRPr sz="3600" b="1" i="0">
                <a:solidFill>
                  <a:srgbClr val="005492"/>
                </a:solidFill>
                <a:latin typeface="Source Serif Pro" panose="02040603050405020204" pitchFamily="18" charset="0"/>
                <a:ea typeface="Source Serif Pro" panose="02040603050405020204" pitchFamily="18" charset="0"/>
              </a:defRPr>
            </a:lvl1pPr>
          </a:lstStyle>
          <a:p>
            <a:r>
              <a:rPr lang="en-US"/>
              <a:t>One column text and image</a:t>
            </a:r>
          </a:p>
        </p:txBody>
      </p:sp>
      <p:sp>
        <p:nvSpPr>
          <p:cNvPr id="9" name="Picture Placeholder 8">
            <a:extLst>
              <a:ext uri="{FF2B5EF4-FFF2-40B4-BE49-F238E27FC236}">
                <a16:creationId xmlns:a16="http://schemas.microsoft.com/office/drawing/2014/main" id="{40E98267-CB39-234E-BF70-68580ABBEB27}"/>
              </a:ext>
            </a:extLst>
          </p:cNvPr>
          <p:cNvSpPr>
            <a:spLocks noGrp="1"/>
          </p:cNvSpPr>
          <p:nvPr>
            <p:ph type="pic" sz="quarter" idx="11" hasCustomPrompt="1"/>
          </p:nvPr>
        </p:nvSpPr>
        <p:spPr>
          <a:xfrm>
            <a:off x="838200" y="2258066"/>
            <a:ext cx="2897462" cy="2897461"/>
          </a:xfrm>
          <a:prstGeom prst="ellipse">
            <a:avLst/>
          </a:prstGeom>
          <a:solidFill>
            <a:schemeClr val="bg2"/>
          </a:solidFill>
        </p:spPr>
        <p:txBody>
          <a:bodyPr anchor="ctr"/>
          <a:lstStyle>
            <a:lvl1pPr algn="ctr">
              <a:buFontTx/>
              <a:buNone/>
              <a:defRPr sz="1600">
                <a:solidFill>
                  <a:schemeClr val="bg2">
                    <a:lumMod val="75000"/>
                  </a:schemeClr>
                </a:solidFill>
              </a:defRPr>
            </a:lvl1pPr>
          </a:lstStyle>
          <a:p>
            <a:r>
              <a:rPr lang="en-US"/>
              <a:t>Insert photo</a:t>
            </a:r>
          </a:p>
        </p:txBody>
      </p:sp>
      <p:sp>
        <p:nvSpPr>
          <p:cNvPr id="18" name="Slide Number Placeholder 12">
            <a:extLst>
              <a:ext uri="{FF2B5EF4-FFF2-40B4-BE49-F238E27FC236}">
                <a16:creationId xmlns:a16="http://schemas.microsoft.com/office/drawing/2014/main" id="{B505FCFE-E562-634A-AE1E-5BDAF593B00C}"/>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03D8EE21-B6B2-8045-B184-7D47BB3C4DBA}"/>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178D3560-9D8C-9F42-8AA8-A9CBB19B7BF3}"/>
              </a:ext>
            </a:extLst>
          </p:cNvPr>
          <p:cNvSpPr>
            <a:spLocks noGrp="1"/>
          </p:cNvSpPr>
          <p:nvPr>
            <p:ph type="body" sz="quarter" idx="12"/>
          </p:nvPr>
        </p:nvSpPr>
        <p:spPr>
          <a:xfrm>
            <a:off x="4813300" y="3144838"/>
            <a:ext cx="6567488" cy="303212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tabLst>
                <a:tab pos="457200" algn="l"/>
              </a:tabLst>
              <a:defRPr sz="1600"/>
            </a:lvl4pPr>
            <a:lvl5pPr marL="914400" indent="-228600" defTabSz="457200">
              <a:lnSpc>
                <a:spcPct val="100000"/>
              </a:lnSpc>
              <a:spcBef>
                <a:spcPts val="0"/>
              </a:spcBef>
              <a:spcAft>
                <a:spcPts val="0"/>
              </a:spcAft>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Blue text on a white background&#10;&#10;Description automatically generated">
            <a:extLst>
              <a:ext uri="{FF2B5EF4-FFF2-40B4-BE49-F238E27FC236}">
                <a16:creationId xmlns:a16="http://schemas.microsoft.com/office/drawing/2014/main" id="{721EB665-6B04-AB6B-379C-FCC9809ABB2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265361" y="102204"/>
            <a:ext cx="356066" cy="364895"/>
          </a:xfrm>
          <a:prstGeom prst="rect">
            <a:avLst/>
          </a:prstGeom>
        </p:spPr>
      </p:pic>
    </p:spTree>
    <p:extLst>
      <p:ext uri="{BB962C8B-B14F-4D97-AF65-F5344CB8AC3E}">
        <p14:creationId xmlns:p14="http://schemas.microsoft.com/office/powerpoint/2010/main" val="6370517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aphic + Text">
    <p:spTree>
      <p:nvGrpSpPr>
        <p:cNvPr id="1" name=""/>
        <p:cNvGrpSpPr/>
        <p:nvPr/>
      </p:nvGrpSpPr>
      <p:grpSpPr>
        <a:xfrm>
          <a:off x="0" y="0"/>
          <a:ext cx="0" cy="0"/>
          <a:chOff x="0" y="0"/>
          <a:chExt cx="0" cy="0"/>
        </a:xfrm>
      </p:grpSpPr>
      <p:sp>
        <p:nvSpPr>
          <p:cNvPr id="13" name="Rectangle 1">
            <a:extLst>
              <a:ext uri="{FF2B5EF4-FFF2-40B4-BE49-F238E27FC236}">
                <a16:creationId xmlns:a16="http://schemas.microsoft.com/office/drawing/2014/main" id="{F4DE1297-8D76-F44D-B97F-1FE6BAC196EB}"/>
              </a:ext>
            </a:extLst>
          </p:cNvPr>
          <p:cNvSpPr/>
          <p:nvPr userDrawn="1"/>
        </p:nvSpPr>
        <p:spPr>
          <a:xfrm>
            <a:off x="0" y="0"/>
            <a:ext cx="5174163" cy="6857999"/>
          </a:xfrm>
          <a:prstGeom prst="rect">
            <a:avLst/>
          </a:prstGeom>
          <a:solidFill>
            <a:srgbClr val="00549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VN" sz="1800" b="1" i="0" u="none" strike="noStrike" kern="1200" cap="none" spc="0" baseline="0">
              <a:solidFill>
                <a:srgbClr val="FAFAFA"/>
              </a:solidFill>
              <a:uFillTx/>
              <a:latin typeface="Arial" pitchFamily="34"/>
            </a:endParaRPr>
          </a:p>
        </p:txBody>
      </p:sp>
      <p:sp>
        <p:nvSpPr>
          <p:cNvPr id="7" name="Content Placeholder 6">
            <a:extLst>
              <a:ext uri="{FF2B5EF4-FFF2-40B4-BE49-F238E27FC236}">
                <a16:creationId xmlns:a16="http://schemas.microsoft.com/office/drawing/2014/main" id="{80AB21D1-D528-A548-83B4-436090B6CDCD}"/>
              </a:ext>
            </a:extLst>
          </p:cNvPr>
          <p:cNvSpPr>
            <a:spLocks noGrp="1"/>
          </p:cNvSpPr>
          <p:nvPr>
            <p:ph sz="quarter" idx="12" hasCustomPrompt="1"/>
          </p:nvPr>
        </p:nvSpPr>
        <p:spPr>
          <a:xfrm>
            <a:off x="5805914" y="736827"/>
            <a:ext cx="3058968" cy="1161547"/>
          </a:xfrm>
          <a:prstGeom prst="rect">
            <a:avLst/>
          </a:prstGeom>
        </p:spPr>
        <p:txBody>
          <a:bodyPr lIns="0" tIns="0" rIns="0" bIns="0"/>
          <a:lstStyle>
            <a:lvl1pPr>
              <a:buFontTx/>
              <a:buNone/>
              <a:defRPr sz="2000" b="1">
                <a:latin typeface="+mj-lt"/>
              </a:defRPr>
            </a:lvl1pPr>
          </a:lstStyle>
          <a:p>
            <a:pPr lvl="0"/>
            <a:r>
              <a:rPr lang="en-US"/>
              <a:t>Create a chart</a:t>
            </a:r>
          </a:p>
        </p:txBody>
      </p:sp>
      <p:sp>
        <p:nvSpPr>
          <p:cNvPr id="12" name="Slide Number Placeholder 12">
            <a:extLst>
              <a:ext uri="{FF2B5EF4-FFF2-40B4-BE49-F238E27FC236}">
                <a16:creationId xmlns:a16="http://schemas.microsoft.com/office/drawing/2014/main" id="{E24B51B9-9F6A-F341-8FBF-510B318C134B}"/>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A7805D92-50F7-1C4B-94AB-03CD3C08F2BF}"/>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D2B5171-27C8-BA47-BB03-5FE947014329}"/>
              </a:ext>
            </a:extLst>
          </p:cNvPr>
          <p:cNvSpPr>
            <a:spLocks noGrp="1"/>
          </p:cNvSpPr>
          <p:nvPr>
            <p:ph type="body" sz="quarter" idx="13"/>
          </p:nvPr>
        </p:nvSpPr>
        <p:spPr>
          <a:xfrm>
            <a:off x="714703" y="2509520"/>
            <a:ext cx="4009697" cy="3700780"/>
          </a:xfrm>
          <a:prstGeom prst="rect">
            <a:avLst/>
          </a:prstGeom>
        </p:spPr>
        <p:txBody>
          <a:bodyPr lIns="0" tIns="0" rIns="0" bIns="0"/>
          <a:lstStyle>
            <a:lvl1pPr marL="0" indent="0" defTabSz="457200">
              <a:lnSpc>
                <a:spcPct val="100000"/>
              </a:lnSpc>
              <a:spcBef>
                <a:spcPts val="0"/>
              </a:spcBef>
              <a:buFontTx/>
              <a:buNone/>
              <a:tabLst>
                <a:tab pos="457200" algn="l"/>
              </a:tabLst>
              <a:defRPr sz="1600" b="0" i="0">
                <a:solidFill>
                  <a:schemeClr val="bg1"/>
                </a:solidFill>
                <a:latin typeface="Arial" panose="020B0604020202020204" pitchFamily="34" charset="0"/>
                <a:cs typeface="Arial" panose="020B0604020202020204" pitchFamily="34" charset="0"/>
              </a:defRPr>
            </a:lvl1pPr>
            <a:lvl2pPr marL="285750" indent="-285750" defTabSz="457200">
              <a:lnSpc>
                <a:spcPct val="100000"/>
              </a:lnSpc>
              <a:spcBef>
                <a:spcPts val="0"/>
              </a:spcBef>
              <a:buFont typeface="Arial" panose="020B0604020202020204" pitchFamily="34" charset="0"/>
              <a:buChar char="•"/>
              <a:tabLst>
                <a:tab pos="457200" algn="l"/>
              </a:tabLst>
              <a:defRPr sz="1600" b="0" i="0">
                <a:solidFill>
                  <a:schemeClr val="bg1"/>
                </a:solidFill>
                <a:latin typeface="Arial" panose="020B0604020202020204" pitchFamily="34" charset="0"/>
                <a:cs typeface="Arial" panose="020B0604020202020204" pitchFamily="34" charset="0"/>
              </a:defRPr>
            </a:lvl2pPr>
            <a:lvl3pPr marL="457200" defTabSz="457200">
              <a:lnSpc>
                <a:spcPct val="100000"/>
              </a:lnSpc>
              <a:spcBef>
                <a:spcPts val="0"/>
              </a:spcBef>
              <a:tabLst>
                <a:tab pos="457200" algn="l"/>
              </a:tabLst>
              <a:defRPr sz="1600" b="0" i="0">
                <a:solidFill>
                  <a:schemeClr val="bg1"/>
                </a:solidFill>
                <a:latin typeface="Arial" panose="020B0604020202020204" pitchFamily="34" charset="0"/>
                <a:cs typeface="Arial" panose="020B0604020202020204" pitchFamily="34" charset="0"/>
              </a:defRPr>
            </a:lvl3pPr>
            <a:lvl4pPr marL="685800" defTabSz="457200">
              <a:lnSpc>
                <a:spcPct val="100000"/>
              </a:lnSpc>
              <a:spcBef>
                <a:spcPts val="0"/>
              </a:spcBef>
              <a:tabLst>
                <a:tab pos="457200" algn="l"/>
              </a:tabLst>
              <a:defRPr sz="1600" b="0" i="0">
                <a:solidFill>
                  <a:schemeClr val="bg1"/>
                </a:solidFill>
                <a:latin typeface="Arial" panose="020B0604020202020204" pitchFamily="34" charset="0"/>
                <a:cs typeface="Arial" panose="020B0604020202020204" pitchFamily="34" charset="0"/>
              </a:defRPr>
            </a:lvl4pPr>
            <a:lvl5pPr marL="914400" defTabSz="457200">
              <a:lnSpc>
                <a:spcPct val="100000"/>
              </a:lnSpc>
              <a:spcBef>
                <a:spcPts val="0"/>
              </a:spcBef>
              <a:tabLst>
                <a:tab pos="457200" algn="l"/>
              </a:tabLst>
              <a:defRPr sz="1600" b="0" i="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a:extLst>
              <a:ext uri="{FF2B5EF4-FFF2-40B4-BE49-F238E27FC236}">
                <a16:creationId xmlns:a16="http://schemas.microsoft.com/office/drawing/2014/main" id="{51D06676-671D-9747-BC51-DEFA1B61C1D1}"/>
              </a:ext>
            </a:extLst>
          </p:cNvPr>
          <p:cNvSpPr>
            <a:spLocks noGrp="1"/>
          </p:cNvSpPr>
          <p:nvPr>
            <p:ph type="body" sz="quarter" idx="10" hasCustomPrompt="1"/>
          </p:nvPr>
        </p:nvSpPr>
        <p:spPr>
          <a:xfrm>
            <a:off x="714702" y="647700"/>
            <a:ext cx="4009697" cy="1414780"/>
          </a:xfrm>
          <a:prstGeom prst="rect">
            <a:avLst/>
          </a:prstGeom>
        </p:spPr>
        <p:txBody>
          <a:bodyPr lIns="0" tIns="0" rIns="0" bIns="0"/>
          <a:lstStyle>
            <a:lvl1pPr marL="0" indent="0">
              <a:spcBef>
                <a:spcPts val="0"/>
              </a:spcBef>
              <a:buFontTx/>
              <a:buNone/>
              <a:defRPr sz="3600" b="1" i="0">
                <a:solidFill>
                  <a:schemeClr val="bg1"/>
                </a:solidFill>
                <a:latin typeface="Arial" panose="020B0604020202020204" pitchFamily="34" charset="0"/>
                <a:ea typeface="Source Serif Pro" panose="02040603050405020204" pitchFamily="18" charset="0"/>
                <a:cs typeface="Arial" panose="020B0604020202020204" pitchFamily="34" charset="0"/>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a:t>Header</a:t>
            </a:r>
          </a:p>
        </p:txBody>
      </p:sp>
      <p:pic>
        <p:nvPicPr>
          <p:cNvPr id="2" name="Picture 1" descr="Blue text on a white background&#10;&#10;Description automatically generated">
            <a:extLst>
              <a:ext uri="{FF2B5EF4-FFF2-40B4-BE49-F238E27FC236}">
                <a16:creationId xmlns:a16="http://schemas.microsoft.com/office/drawing/2014/main" id="{85F8FA8D-7DC6-A0F9-F41F-23C4E9018E0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265361" y="102204"/>
            <a:ext cx="356066" cy="364895"/>
          </a:xfrm>
          <a:prstGeom prst="rect">
            <a:avLst/>
          </a:prstGeom>
        </p:spPr>
      </p:pic>
      <p:sp>
        <p:nvSpPr>
          <p:cNvPr id="3" name="Rectangle 2">
            <a:extLst>
              <a:ext uri="{FF2B5EF4-FFF2-40B4-BE49-F238E27FC236}">
                <a16:creationId xmlns:a16="http://schemas.microsoft.com/office/drawing/2014/main" id="{7597BA77-4A0B-F9DD-394D-45693B1E1087}"/>
              </a:ext>
            </a:extLst>
          </p:cNvPr>
          <p:cNvSpPr/>
          <p:nvPr userDrawn="1"/>
        </p:nvSpPr>
        <p:spPr>
          <a:xfrm>
            <a:off x="5117924" y="0"/>
            <a:ext cx="190006" cy="6858000"/>
          </a:xfrm>
          <a:prstGeom prst="rect">
            <a:avLst/>
          </a:prstGeom>
          <a:solidFill>
            <a:srgbClr val="FF9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46FD7C-1179-8395-F663-BD0224DBE384}"/>
              </a:ext>
            </a:extLst>
          </p:cNvPr>
          <p:cNvSpPr/>
          <p:nvPr userDrawn="1"/>
        </p:nvSpPr>
        <p:spPr>
          <a:xfrm>
            <a:off x="5306609" y="0"/>
            <a:ext cx="69933" cy="6858000"/>
          </a:xfrm>
          <a:prstGeom prst="rect">
            <a:avLst/>
          </a:prstGeom>
          <a:solidFill>
            <a:srgbClr val="CF2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55555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D8F42E93-C26A-2042-852E-BF17C142BA6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B5E3C1F-2EE1-FB4C-9F99-89F83DFF6FC9}"/>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F9EA37A-273E-344D-951C-EDDDFE45D792}"/>
              </a:ext>
            </a:extLst>
          </p:cNvPr>
          <p:cNvSpPr>
            <a:spLocks noGrp="1"/>
          </p:cNvSpPr>
          <p:nvPr>
            <p:ph type="body" sz="quarter" idx="10" hasCustomPrompt="1"/>
          </p:nvPr>
        </p:nvSpPr>
        <p:spPr>
          <a:xfrm>
            <a:off x="703385" y="219247"/>
            <a:ext cx="10436469" cy="914962"/>
          </a:xfrm>
          <a:prstGeom prst="rect">
            <a:avLst/>
          </a:prstGeom>
        </p:spPr>
        <p:txBody>
          <a:bodyPr lIns="0" tIns="0" rIns="0" bIns="0" anchor="ctr"/>
          <a:lstStyle>
            <a:lvl1pPr marL="0" indent="0">
              <a:buFontTx/>
              <a:buNone/>
              <a:defRPr sz="3600" b="1" i="0">
                <a:solidFill>
                  <a:srgbClr val="005492"/>
                </a:solidFill>
                <a:latin typeface="Arial" panose="020B0604020202020204" pitchFamily="34" charset="0"/>
                <a:ea typeface="Source Serif Pro" panose="02040603050405020204" pitchFamily="18" charset="0"/>
                <a:cs typeface="Arial" panose="020B0604020202020204" pitchFamily="34" charset="0"/>
              </a:defRPr>
            </a:lvl1pPr>
            <a:lvl2pPr marL="4572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2pPr>
            <a:lvl3pPr marL="9144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3pPr>
            <a:lvl4pPr marL="13716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4pPr>
            <a:lvl5pPr marL="18288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5pPr>
          </a:lstStyle>
          <a:p>
            <a:pPr lvl="0"/>
            <a:r>
              <a:rPr lang="en-US"/>
              <a:t>One column for text</a:t>
            </a:r>
          </a:p>
        </p:txBody>
      </p:sp>
      <p:sp>
        <p:nvSpPr>
          <p:cNvPr id="8" name="Text Placeholder 7">
            <a:extLst>
              <a:ext uri="{FF2B5EF4-FFF2-40B4-BE49-F238E27FC236}">
                <a16:creationId xmlns:a16="http://schemas.microsoft.com/office/drawing/2014/main" id="{CC15107D-B4EA-D446-A2D3-185AF0B3C739}"/>
              </a:ext>
            </a:extLst>
          </p:cNvPr>
          <p:cNvSpPr>
            <a:spLocks noGrp="1"/>
          </p:cNvSpPr>
          <p:nvPr>
            <p:ph type="body" sz="quarter" idx="11" hasCustomPrompt="1"/>
          </p:nvPr>
        </p:nvSpPr>
        <p:spPr>
          <a:xfrm>
            <a:off x="1821666" y="1737678"/>
            <a:ext cx="8372476" cy="669925"/>
          </a:xfrm>
          <a:prstGeom prst="rect">
            <a:avLst/>
          </a:prstGeom>
        </p:spPr>
        <p:txBody>
          <a:bodyPr lIns="0" tIns="0" rIns="0" bIns="0"/>
          <a:lstStyle>
            <a:lvl1pPr marL="0" indent="0">
              <a:spcBef>
                <a:spcPts val="0"/>
              </a:spcBef>
              <a:buFontTx/>
              <a:buNone/>
              <a:defRPr sz="2400" b="1" i="0">
                <a:solidFill>
                  <a:srgbClr val="005492"/>
                </a:solidFill>
                <a:latin typeface="Arial" panose="020B0604020202020204" pitchFamily="34" charset="0"/>
                <a:cs typeface="Arial" panose="020B0604020202020204" pitchFamily="34" charset="0"/>
              </a:defRPr>
            </a:lvl1pPr>
            <a:lvl2pPr marL="457200" indent="0">
              <a:buFontTx/>
              <a:buNone/>
              <a:defRPr sz="2400" b="1" i="0">
                <a:solidFill>
                  <a:srgbClr val="04A299"/>
                </a:solidFill>
                <a:latin typeface="Arial" panose="020B0604020202020204" pitchFamily="34" charset="0"/>
                <a:cs typeface="Arial" panose="020B0604020202020204" pitchFamily="34" charset="0"/>
              </a:defRPr>
            </a:lvl2pPr>
            <a:lvl3pPr marL="914400" indent="0">
              <a:buFontTx/>
              <a:buNone/>
              <a:defRPr sz="2400" b="1" i="0">
                <a:solidFill>
                  <a:srgbClr val="04A299"/>
                </a:solidFill>
                <a:latin typeface="Arial" panose="020B0604020202020204" pitchFamily="34" charset="0"/>
                <a:cs typeface="Arial" panose="020B0604020202020204" pitchFamily="34" charset="0"/>
              </a:defRPr>
            </a:lvl3pPr>
            <a:lvl4pPr marL="1371600" indent="0">
              <a:buFontTx/>
              <a:buNone/>
              <a:defRPr sz="2400" b="1" i="0">
                <a:solidFill>
                  <a:srgbClr val="04A299"/>
                </a:solidFill>
                <a:latin typeface="Arial" panose="020B0604020202020204" pitchFamily="34" charset="0"/>
                <a:cs typeface="Arial" panose="020B0604020202020204" pitchFamily="34" charset="0"/>
              </a:defRPr>
            </a:lvl4pPr>
            <a:lvl5pPr marL="1828800" indent="0">
              <a:buFontTx/>
              <a:buNone/>
              <a:defRPr sz="2400" b="1" i="0">
                <a:solidFill>
                  <a:srgbClr val="04A299"/>
                </a:solidFill>
                <a:latin typeface="Arial" panose="020B0604020202020204" pitchFamily="34" charset="0"/>
                <a:cs typeface="Arial" panose="020B0604020202020204" pitchFamily="34" charset="0"/>
              </a:defRPr>
            </a:lvl5pPr>
          </a:lstStyle>
          <a:p>
            <a:pPr lvl="0"/>
            <a:r>
              <a:rPr lang="en-US"/>
              <a:t>Header</a:t>
            </a:r>
          </a:p>
        </p:txBody>
      </p:sp>
      <p:pic>
        <p:nvPicPr>
          <p:cNvPr id="2" name="Picture 1" descr="Blue text on a white background&#10;&#10;Description automatically generated">
            <a:extLst>
              <a:ext uri="{FF2B5EF4-FFF2-40B4-BE49-F238E27FC236}">
                <a16:creationId xmlns:a16="http://schemas.microsoft.com/office/drawing/2014/main" id="{BDACC15F-086C-C1C9-B973-A2FB9A3312E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E75D4E70-15D9-C798-5E7F-83E321294AC1}"/>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2890543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Slid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020156-D123-144D-9D71-9437ADA7AC5F}"/>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714703" y="1826229"/>
            <a:ext cx="3762048" cy="928306"/>
          </a:xfrm>
          <a:prstGeom prst="rect">
            <a:avLst/>
          </a:prstGeom>
        </p:spPr>
        <p:txBody>
          <a:bodyPr lIns="0" tIns="0" rIns="0" bIns="0"/>
          <a:lstStyle>
            <a:lvl1pPr marL="0" indent="0">
              <a:buNone/>
              <a:defRPr sz="18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a:t>
            </a:r>
          </a:p>
        </p:txBody>
      </p:sp>
      <p:sp>
        <p:nvSpPr>
          <p:cNvPr id="5" name="Text Placeholder 5">
            <a:extLst>
              <a:ext uri="{FF2B5EF4-FFF2-40B4-BE49-F238E27FC236}">
                <a16:creationId xmlns:a16="http://schemas.microsoft.com/office/drawing/2014/main" id="{78C306D6-5859-B742-8416-01097D2D288E}"/>
              </a:ext>
            </a:extLst>
          </p:cNvPr>
          <p:cNvSpPr>
            <a:spLocks noGrp="1"/>
          </p:cNvSpPr>
          <p:nvPr>
            <p:ph type="body" sz="quarter" idx="10" hasCustomPrompt="1"/>
          </p:nvPr>
        </p:nvSpPr>
        <p:spPr>
          <a:xfrm>
            <a:off x="714703" y="681038"/>
            <a:ext cx="3762048" cy="928306"/>
          </a:xfrm>
          <a:prstGeom prst="rect">
            <a:avLst/>
          </a:prstGeom>
        </p:spPr>
        <p:txBody>
          <a:bodyPr lIns="0" tIns="0" rIns="0" bIns="0"/>
          <a:lstStyle>
            <a:lvl1pPr marL="0" indent="0">
              <a:spcBef>
                <a:spcPts val="0"/>
              </a:spcBef>
              <a:buFontTx/>
              <a:buNone/>
              <a:defRPr sz="5400" b="1" i="0">
                <a:solidFill>
                  <a:schemeClr val="bg1"/>
                </a:solidFill>
                <a:latin typeface="Arial" panose="020B0604020202020204" pitchFamily="34" charset="0"/>
                <a:ea typeface="Source Serif Pro" panose="02040603050405020204" pitchFamily="18" charset="0"/>
                <a:cs typeface="Arial" panose="020B0604020202020204" pitchFamily="34" charset="0"/>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a:t>Agenda</a:t>
            </a:r>
          </a:p>
        </p:txBody>
      </p:sp>
      <p:sp>
        <p:nvSpPr>
          <p:cNvPr id="6" name="Text Placeholder 2">
            <a:extLst>
              <a:ext uri="{FF2B5EF4-FFF2-40B4-BE49-F238E27FC236}">
                <a16:creationId xmlns:a16="http://schemas.microsoft.com/office/drawing/2014/main" id="{B7733069-2C87-144C-8EF4-E64E3F05E1D5}"/>
              </a:ext>
            </a:extLst>
          </p:cNvPr>
          <p:cNvSpPr>
            <a:spLocks noGrp="1"/>
          </p:cNvSpPr>
          <p:nvPr>
            <p:ph type="body" idx="11" hasCustomPrompt="1"/>
          </p:nvPr>
        </p:nvSpPr>
        <p:spPr>
          <a:xfrm>
            <a:off x="5321300" y="681037"/>
            <a:ext cx="6026150" cy="5694363"/>
          </a:xfrm>
          <a:prstGeom prst="rect">
            <a:avLst/>
          </a:prstGeom>
        </p:spPr>
        <p:txBody>
          <a:bodyPr lIns="0" tIns="0" rIns="0" bIns="0"/>
          <a:lstStyle>
            <a:lvl1pPr marL="0" indent="0">
              <a:buNone/>
              <a:defRPr sz="18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Body text</a:t>
            </a:r>
          </a:p>
        </p:txBody>
      </p:sp>
      <p:sp>
        <p:nvSpPr>
          <p:cNvPr id="4" name="Rectangle 3">
            <a:extLst>
              <a:ext uri="{FF2B5EF4-FFF2-40B4-BE49-F238E27FC236}">
                <a16:creationId xmlns:a16="http://schemas.microsoft.com/office/drawing/2014/main" id="{386B1CB7-A8A3-3B45-2CBA-1E453713DA70}"/>
              </a:ext>
            </a:extLst>
          </p:cNvPr>
          <p:cNvSpPr/>
          <p:nvPr userDrawn="1"/>
        </p:nvSpPr>
        <p:spPr>
          <a:xfrm>
            <a:off x="0" y="0"/>
            <a:ext cx="190006" cy="6858000"/>
          </a:xfrm>
          <a:prstGeom prst="rect">
            <a:avLst/>
          </a:prstGeom>
          <a:solidFill>
            <a:srgbClr val="FF9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08C96B-E652-0516-9F0B-0F66B1A2A386}"/>
              </a:ext>
            </a:extLst>
          </p:cNvPr>
          <p:cNvSpPr/>
          <p:nvPr userDrawn="1"/>
        </p:nvSpPr>
        <p:spPr>
          <a:xfrm>
            <a:off x="188685" y="0"/>
            <a:ext cx="69933" cy="6858000"/>
          </a:xfrm>
          <a:prstGeom prst="rect">
            <a:avLst/>
          </a:prstGeom>
          <a:solidFill>
            <a:srgbClr val="CF2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78064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oject pla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CE85-83CD-C346-8FC0-C5124495F731}"/>
              </a:ext>
            </a:extLst>
          </p:cNvPr>
          <p:cNvSpPr>
            <a:spLocks noGrp="1"/>
          </p:cNvSpPr>
          <p:nvPr>
            <p:ph type="title" hasCustomPrompt="1"/>
          </p:nvPr>
        </p:nvSpPr>
        <p:spPr>
          <a:xfrm>
            <a:off x="721360" y="219247"/>
            <a:ext cx="10355611" cy="918673"/>
          </a:xfrm>
          <a:prstGeom prst="rect">
            <a:avLst/>
          </a:prstGeom>
        </p:spPr>
        <p:txBody>
          <a:bodyPr lIns="0" tIns="0" rIns="0" bIns="0" anchor="ctr" anchorCtr="0"/>
          <a:lstStyle>
            <a:lvl1pPr algn="l">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Header</a:t>
            </a:r>
          </a:p>
        </p:txBody>
      </p:sp>
      <p:sp>
        <p:nvSpPr>
          <p:cNvPr id="9" name="Slide Number Placeholder 12">
            <a:extLst>
              <a:ext uri="{FF2B5EF4-FFF2-40B4-BE49-F238E27FC236}">
                <a16:creationId xmlns:a16="http://schemas.microsoft.com/office/drawing/2014/main" id="{EF348C48-42BC-8541-9D9C-BDB9FEA29E33}"/>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38AAF5FD-A83F-0647-98E7-5C5967A826E0}"/>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862A46B2-2869-6946-8174-07BF49D7F92B}"/>
              </a:ext>
            </a:extLst>
          </p:cNvPr>
          <p:cNvSpPr>
            <a:spLocks noGrp="1"/>
          </p:cNvSpPr>
          <p:nvPr>
            <p:ph type="body" sz="quarter" idx="10"/>
          </p:nvPr>
        </p:nvSpPr>
        <p:spPr>
          <a:xfrm>
            <a:off x="721360" y="1595120"/>
            <a:ext cx="10355611" cy="4632643"/>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400"/>
            </a:lvl1pPr>
            <a:lvl2pPr marL="320040" indent="-228600" defTabSz="457200">
              <a:lnSpc>
                <a:spcPct val="100000"/>
              </a:lnSpc>
              <a:spcBef>
                <a:spcPts val="0"/>
              </a:spcBef>
              <a:spcAft>
                <a:spcPts val="0"/>
              </a:spcAft>
              <a:tabLst>
                <a:tab pos="457200" algn="l"/>
              </a:tabLst>
              <a:defRPr sz="1400"/>
            </a:lvl2pPr>
            <a:lvl3pPr marL="502920" indent="-228600" defTabSz="457200">
              <a:lnSpc>
                <a:spcPct val="100000"/>
              </a:lnSpc>
              <a:spcBef>
                <a:spcPts val="0"/>
              </a:spcBef>
              <a:spcAft>
                <a:spcPts val="0"/>
              </a:spcAft>
              <a:tabLst>
                <a:tab pos="457200" algn="l"/>
              </a:tabLst>
              <a:defRPr sz="1400"/>
            </a:lvl3pPr>
            <a:lvl4pPr marL="731520" indent="-228600" defTabSz="457200">
              <a:lnSpc>
                <a:spcPct val="100000"/>
              </a:lnSpc>
              <a:spcBef>
                <a:spcPts val="0"/>
              </a:spcBef>
              <a:spcAft>
                <a:spcPts val="0"/>
              </a:spcAft>
              <a:tabLst>
                <a:tab pos="457200" algn="l"/>
              </a:tabLst>
              <a:defRPr sz="1400"/>
            </a:lvl4pPr>
            <a:lvl5pPr marL="914400" indent="-182880" defTabSz="457200">
              <a:defRPr sz="1200"/>
            </a:lvl5pPr>
            <a:lvl6pPr marL="2286000" indent="0">
              <a:buNone/>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5" name="Picture 4" descr="Blue text on a white background&#10;&#10;Description automatically generated">
            <a:extLst>
              <a:ext uri="{FF2B5EF4-FFF2-40B4-BE49-F238E27FC236}">
                <a16:creationId xmlns:a16="http://schemas.microsoft.com/office/drawing/2014/main" id="{107DFEBD-B48A-5ED1-F1AB-499F8D50BE2A}"/>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3" name="Picture 2">
            <a:extLst>
              <a:ext uri="{FF2B5EF4-FFF2-40B4-BE49-F238E27FC236}">
                <a16:creationId xmlns:a16="http://schemas.microsoft.com/office/drawing/2014/main" id="{CC4DE834-7502-3362-B406-A85A3A80D83F}"/>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6047221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D8F42E93-C26A-2042-852E-BF17C142BA6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B5E3C1F-2EE1-FB4C-9F99-89F83DFF6FC9}"/>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F9EA37A-273E-344D-951C-EDDDFE45D792}"/>
              </a:ext>
            </a:extLst>
          </p:cNvPr>
          <p:cNvSpPr>
            <a:spLocks noGrp="1"/>
          </p:cNvSpPr>
          <p:nvPr>
            <p:ph type="body" sz="quarter" idx="10" hasCustomPrompt="1"/>
          </p:nvPr>
        </p:nvSpPr>
        <p:spPr>
          <a:xfrm>
            <a:off x="703385" y="219247"/>
            <a:ext cx="10436469" cy="914962"/>
          </a:xfrm>
          <a:prstGeom prst="rect">
            <a:avLst/>
          </a:prstGeom>
        </p:spPr>
        <p:txBody>
          <a:bodyPr lIns="0" tIns="0" rIns="0" bIns="0" anchor="ctr"/>
          <a:lstStyle>
            <a:lvl1pPr marL="0" indent="0">
              <a:buFontTx/>
              <a:buNone/>
              <a:defRPr sz="3600" b="1" i="0">
                <a:solidFill>
                  <a:srgbClr val="005492"/>
                </a:solidFill>
                <a:latin typeface="Source Serif Pro" panose="02040603050405020204" pitchFamily="18" charset="0"/>
                <a:ea typeface="Source Serif Pro" panose="02040603050405020204" pitchFamily="18" charset="0"/>
                <a:cs typeface="Arial" panose="020B0604020202020204" pitchFamily="34" charset="0"/>
              </a:defRPr>
            </a:lvl1pPr>
            <a:lvl2pPr marL="4572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2pPr>
            <a:lvl3pPr marL="9144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3pPr>
            <a:lvl4pPr marL="13716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4pPr>
            <a:lvl5pPr marL="18288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5pPr>
          </a:lstStyle>
          <a:p>
            <a:pPr lvl="0"/>
            <a:r>
              <a:rPr lang="en-US"/>
              <a:t>One column for text</a:t>
            </a:r>
          </a:p>
        </p:txBody>
      </p:sp>
      <p:sp>
        <p:nvSpPr>
          <p:cNvPr id="8" name="Text Placeholder 7">
            <a:extLst>
              <a:ext uri="{FF2B5EF4-FFF2-40B4-BE49-F238E27FC236}">
                <a16:creationId xmlns:a16="http://schemas.microsoft.com/office/drawing/2014/main" id="{CC15107D-B4EA-D446-A2D3-185AF0B3C739}"/>
              </a:ext>
            </a:extLst>
          </p:cNvPr>
          <p:cNvSpPr>
            <a:spLocks noGrp="1"/>
          </p:cNvSpPr>
          <p:nvPr>
            <p:ph type="body" sz="quarter" idx="11" hasCustomPrompt="1"/>
          </p:nvPr>
        </p:nvSpPr>
        <p:spPr>
          <a:xfrm>
            <a:off x="1821666" y="1737678"/>
            <a:ext cx="8372476" cy="669925"/>
          </a:xfrm>
          <a:prstGeom prst="rect">
            <a:avLst/>
          </a:prstGeom>
        </p:spPr>
        <p:txBody>
          <a:bodyPr lIns="0" tIns="0" rIns="0" bIns="0"/>
          <a:lstStyle>
            <a:lvl1pPr marL="0" indent="0">
              <a:spcBef>
                <a:spcPts val="0"/>
              </a:spcBef>
              <a:buFontTx/>
              <a:buNone/>
              <a:defRPr sz="2400" b="1" i="0">
                <a:solidFill>
                  <a:srgbClr val="005492"/>
                </a:solidFill>
                <a:latin typeface="Arial" panose="020B0604020202020204" pitchFamily="34" charset="0"/>
                <a:cs typeface="Arial" panose="020B0604020202020204" pitchFamily="34" charset="0"/>
              </a:defRPr>
            </a:lvl1pPr>
            <a:lvl2pPr marL="457200" indent="0">
              <a:buFontTx/>
              <a:buNone/>
              <a:defRPr sz="2400" b="1" i="0">
                <a:solidFill>
                  <a:srgbClr val="04A299"/>
                </a:solidFill>
                <a:latin typeface="Arial" panose="020B0604020202020204" pitchFamily="34" charset="0"/>
                <a:cs typeface="Arial" panose="020B0604020202020204" pitchFamily="34" charset="0"/>
              </a:defRPr>
            </a:lvl2pPr>
            <a:lvl3pPr marL="914400" indent="0">
              <a:buFontTx/>
              <a:buNone/>
              <a:defRPr sz="2400" b="1" i="0">
                <a:solidFill>
                  <a:srgbClr val="04A299"/>
                </a:solidFill>
                <a:latin typeface="Arial" panose="020B0604020202020204" pitchFamily="34" charset="0"/>
                <a:cs typeface="Arial" panose="020B0604020202020204" pitchFamily="34" charset="0"/>
              </a:defRPr>
            </a:lvl3pPr>
            <a:lvl4pPr marL="1371600" indent="0">
              <a:buFontTx/>
              <a:buNone/>
              <a:defRPr sz="2400" b="1" i="0">
                <a:solidFill>
                  <a:srgbClr val="04A299"/>
                </a:solidFill>
                <a:latin typeface="Arial" panose="020B0604020202020204" pitchFamily="34" charset="0"/>
                <a:cs typeface="Arial" panose="020B0604020202020204" pitchFamily="34" charset="0"/>
              </a:defRPr>
            </a:lvl4pPr>
            <a:lvl5pPr marL="1828800" indent="0">
              <a:buFontTx/>
              <a:buNone/>
              <a:defRPr sz="2400" b="1" i="0">
                <a:solidFill>
                  <a:srgbClr val="04A299"/>
                </a:solidFill>
                <a:latin typeface="Arial" panose="020B0604020202020204" pitchFamily="34" charset="0"/>
                <a:cs typeface="Arial" panose="020B0604020202020204" pitchFamily="34" charset="0"/>
              </a:defRPr>
            </a:lvl5pPr>
          </a:lstStyle>
          <a:p>
            <a:pPr lvl="0"/>
            <a:r>
              <a:rPr lang="en-US"/>
              <a:t>Header</a:t>
            </a:r>
          </a:p>
        </p:txBody>
      </p:sp>
      <p:sp>
        <p:nvSpPr>
          <p:cNvPr id="3" name="Text Placeholder 2">
            <a:extLst>
              <a:ext uri="{FF2B5EF4-FFF2-40B4-BE49-F238E27FC236}">
                <a16:creationId xmlns:a16="http://schemas.microsoft.com/office/drawing/2014/main" id="{1111AD49-36A5-4A40-B9F6-8296FFCC231D}"/>
              </a:ext>
            </a:extLst>
          </p:cNvPr>
          <p:cNvSpPr>
            <a:spLocks noGrp="1"/>
          </p:cNvSpPr>
          <p:nvPr>
            <p:ph type="body" sz="quarter" idx="12"/>
          </p:nvPr>
        </p:nvSpPr>
        <p:spPr>
          <a:xfrm>
            <a:off x="1822450" y="2654300"/>
            <a:ext cx="8372475" cy="363537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buClr>
                <a:srgbClr val="04A299"/>
              </a:buClr>
              <a:buSzPct val="125000"/>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buClr>
                <a:srgbClr val="0ED882"/>
              </a:buClr>
              <a:buSzPct val="90000"/>
              <a:buFont typeface="Wingdings" pitchFamily="2" charset="2"/>
              <a:buChar char="§"/>
              <a:tabLst>
                <a:tab pos="457200" algn="l"/>
              </a:tabLst>
              <a:defRPr sz="1600"/>
            </a:lvl4pPr>
            <a:lvl5pPr marL="914400" indent="-228600" defTabSz="457200">
              <a:lnSpc>
                <a:spcPct val="100000"/>
              </a:lnSpc>
              <a:spcBef>
                <a:spcPts val="0"/>
              </a:spcBef>
              <a:spcAft>
                <a:spcPts val="0"/>
              </a:spcAft>
              <a:buSzPct val="80000"/>
              <a:buFont typeface="Wingdings" pitchFamily="2" charset="2"/>
              <a:buChar char="Ø"/>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Blue text on a white background&#10;&#10;Description automatically generated">
            <a:extLst>
              <a:ext uri="{FF2B5EF4-FFF2-40B4-BE49-F238E27FC236}">
                <a16:creationId xmlns:a16="http://schemas.microsoft.com/office/drawing/2014/main" id="{BDACC15F-086C-C1C9-B973-A2FB9A3312E4}"/>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spTree>
    <p:extLst>
      <p:ext uri="{BB962C8B-B14F-4D97-AF65-F5344CB8AC3E}">
        <p14:creationId xmlns:p14="http://schemas.microsoft.com/office/powerpoint/2010/main" val="11985789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0F98-8AF8-3BFB-691D-624BE91B8FA1}"/>
              </a:ext>
            </a:extLst>
          </p:cNvPr>
          <p:cNvSpPr>
            <a:spLocks noGrp="1"/>
          </p:cNvSpPr>
          <p:nvPr>
            <p:ph type="title"/>
          </p:nvPr>
        </p:nvSpPr>
        <p:spPr/>
        <p:txBody>
          <a:bodyPr/>
          <a:lstStyle/>
          <a:p>
            <a:r>
              <a:rPr lang="en-US"/>
              <a:t>Click to edit Master title style</a:t>
            </a:r>
          </a:p>
        </p:txBody>
      </p:sp>
      <p:pic>
        <p:nvPicPr>
          <p:cNvPr id="4" name="Picture 3" descr="The image illustrates a visual guide on how various tools and tools (Al tools) are used by providers in different areas such as communications, policy, strategy, workforce, data reporting, and internal policies, including activities like drafting documents, presentations, meetings, and surveys.&#10;&#10;AI-generated content may be incorrect.">
            <a:extLst>
              <a:ext uri="{FF2B5EF4-FFF2-40B4-BE49-F238E27FC236}">
                <a16:creationId xmlns:a16="http://schemas.microsoft.com/office/drawing/2014/main" id="{ABDC00BA-3FF8-6BD3-67BC-DFAA9E14C1A5}"/>
              </a:ext>
              <a:ext uri="{C183D7F6-B498-43B3-948B-1728B52AA6E4}">
                <adec:decorative xmlns:adec="http://schemas.microsoft.com/office/drawing/2017/decorative" val="1"/>
              </a:ext>
            </a:extLst>
          </p:cNvPr>
          <p:cNvPicPr>
            <a:picLocks noChangeAspect="1"/>
          </p:cNvPicPr>
          <p:nvPr userDrawn="1"/>
        </p:nvPicPr>
        <p:blipFill>
          <a:blip r:embed="rId2"/>
          <a:srcRect r="89765"/>
          <a:stretch>
            <a:fillRect/>
          </a:stretch>
        </p:blipFill>
        <p:spPr>
          <a:xfrm>
            <a:off x="0" y="0"/>
            <a:ext cx="1244531" cy="6858000"/>
          </a:xfrm>
          <a:prstGeom prst="rect">
            <a:avLst/>
          </a:prstGeom>
        </p:spPr>
      </p:pic>
      <p:pic>
        <p:nvPicPr>
          <p:cNvPr id="6" name="Picture 5" descr="The image illustrates a visual guide on how various tools and tools (Al tools) are used by providers in different areas such as communications, policy, strategy, workforce, data reporting, and internal policies, including activities like drafting documents, presentations, meetings, and surveys.&#10;&#10;AI-generated content may be incorrect.">
            <a:extLst>
              <a:ext uri="{FF2B5EF4-FFF2-40B4-BE49-F238E27FC236}">
                <a16:creationId xmlns:a16="http://schemas.microsoft.com/office/drawing/2014/main" id="{6FCE9634-7D93-D302-171E-76F013E9128C}"/>
              </a:ext>
            </a:extLst>
          </p:cNvPr>
          <p:cNvPicPr>
            <a:picLocks noChangeAspect="1"/>
          </p:cNvPicPr>
          <p:nvPr userDrawn="1"/>
        </p:nvPicPr>
        <p:blipFill>
          <a:blip r:embed="rId2"/>
          <a:srcRect l="83875" t="92286"/>
          <a:stretch>
            <a:fillRect/>
          </a:stretch>
        </p:blipFill>
        <p:spPr>
          <a:xfrm>
            <a:off x="10231189" y="6328954"/>
            <a:ext cx="1960811" cy="529046"/>
          </a:xfrm>
          <a:prstGeom prst="rect">
            <a:avLst/>
          </a:prstGeom>
        </p:spPr>
      </p:pic>
    </p:spTree>
    <p:extLst>
      <p:ext uri="{BB962C8B-B14F-4D97-AF65-F5344CB8AC3E}">
        <p14:creationId xmlns:p14="http://schemas.microsoft.com/office/powerpoint/2010/main" val="3046819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04568-C867-4ADA-FD5F-901E91A3DB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A5FE86-397A-6BB3-284B-1320561AC5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723B37-8B70-D5AD-4FC8-F429B4DC748F}"/>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5" name="Footer Placeholder 4">
            <a:extLst>
              <a:ext uri="{FF2B5EF4-FFF2-40B4-BE49-F238E27FC236}">
                <a16:creationId xmlns:a16="http://schemas.microsoft.com/office/drawing/2014/main" id="{4D9DAC1B-DFF8-94BC-CDBF-CAA6B7E86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19864-E722-7C2E-38B8-746A0D6FFFCB}"/>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42144767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CA227-2FB2-CE23-C082-9A1D1ADBC4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A536E-5593-5822-122C-DBC15635CE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FAC67-9DB1-8FE4-D12E-BE996CD754D8}"/>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5" name="Footer Placeholder 4">
            <a:extLst>
              <a:ext uri="{FF2B5EF4-FFF2-40B4-BE49-F238E27FC236}">
                <a16:creationId xmlns:a16="http://schemas.microsoft.com/office/drawing/2014/main" id="{F987FAD5-FFB3-D8DC-A252-298C05A574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BFF0B-E22C-D3D2-CBF1-B0553BB9666F}"/>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3191211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75A7D-EC52-0203-21DC-78F83732C3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B2A8AC-34EF-5482-8B64-9BD7CCF1BD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F1BB3A-236D-B900-5639-75D62A3E45CE}"/>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5" name="Footer Placeholder 4">
            <a:extLst>
              <a:ext uri="{FF2B5EF4-FFF2-40B4-BE49-F238E27FC236}">
                <a16:creationId xmlns:a16="http://schemas.microsoft.com/office/drawing/2014/main" id="{F20F361D-E899-CBAB-76FD-AD872667F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59985-3A5A-CC29-046F-90E80A45CB9E}"/>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30477568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51D1-DD2A-C18D-E024-C46D26F19E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38AACB-ABA2-EC91-94B9-50122BAAA9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2ECDC0-D11E-15CB-EB49-9B9426F2D0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303A19-6289-FA3A-00AC-DB7CFA9FF3EE}"/>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6" name="Footer Placeholder 5">
            <a:extLst>
              <a:ext uri="{FF2B5EF4-FFF2-40B4-BE49-F238E27FC236}">
                <a16:creationId xmlns:a16="http://schemas.microsoft.com/office/drawing/2014/main" id="{DCA62CBD-B9A0-A1B5-A141-101C871F84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01501-2082-7469-224B-0FF9ACE04300}"/>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23162229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CAA44-52AB-1611-093D-72C43ABD40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C2C1A7-12AA-751E-271A-78B537FDC7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30C355-8596-D492-A24B-488EBEAE3F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0B5537-2DC2-9ECE-C115-FF58E86AB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DF7AB9-1EB1-357A-4091-35CB2A844A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A19BC6-0FA4-2D31-BD13-B63741A4513A}"/>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8" name="Footer Placeholder 7">
            <a:extLst>
              <a:ext uri="{FF2B5EF4-FFF2-40B4-BE49-F238E27FC236}">
                <a16:creationId xmlns:a16="http://schemas.microsoft.com/office/drawing/2014/main" id="{F64F5B90-7B3D-25BC-E799-86436654C0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EC4E31-4E73-B821-9CCA-8C70B13C3160}"/>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10885947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33BEB-A7A9-7FE3-EDAC-CBF01E968C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60A782-EE6F-48E0-A290-76387FECF094}"/>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4" name="Footer Placeholder 3">
            <a:extLst>
              <a:ext uri="{FF2B5EF4-FFF2-40B4-BE49-F238E27FC236}">
                <a16:creationId xmlns:a16="http://schemas.microsoft.com/office/drawing/2014/main" id="{4AC7A155-7D14-9495-8CDA-E7E288D0AD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34E1C7-2F52-7BEA-6470-0FC266A3430F}"/>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8256328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F45A69-927B-77FD-61F1-D749ACCA7645}"/>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3" name="Footer Placeholder 2">
            <a:extLst>
              <a:ext uri="{FF2B5EF4-FFF2-40B4-BE49-F238E27FC236}">
                <a16:creationId xmlns:a16="http://schemas.microsoft.com/office/drawing/2014/main" id="{ED9EAC48-94F8-327D-91BA-76AFF4CE04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510F5B-F1A2-C108-C912-924789B4C291}"/>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3603921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8A65-ED1E-94F0-0E13-01F5FEF98C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69BD74-0F88-F25C-FD8D-2F76B8E8DB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66276A-1F83-55B2-1B58-23FB2E6D6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4E1DD3-4A2D-BCA7-7CCB-CEFCE15DD0E9}"/>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6" name="Footer Placeholder 5">
            <a:extLst>
              <a:ext uri="{FF2B5EF4-FFF2-40B4-BE49-F238E27FC236}">
                <a16:creationId xmlns:a16="http://schemas.microsoft.com/office/drawing/2014/main" id="{FF45D1A5-D3E2-5E51-FC7E-33D76A406B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FAFE3A-036C-3158-DC42-F2FC64E2437F}"/>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29010755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E20D1-BCDA-14D4-2E8B-FB05619229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EF9D0E-A5D8-C81A-7802-657C9037C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9138D2-2193-6807-247C-730F834A24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2B2871-8397-7C57-FCCA-847CA0198023}"/>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6" name="Footer Placeholder 5">
            <a:extLst>
              <a:ext uri="{FF2B5EF4-FFF2-40B4-BE49-F238E27FC236}">
                <a16:creationId xmlns:a16="http://schemas.microsoft.com/office/drawing/2014/main" id="{8A53FD2C-1016-928A-2C12-8DC05C9779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A22A83-CF0D-347E-7312-A1F313B017F2}"/>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247091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F3FF-D599-BF86-CC36-D91CFFCE26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D5D2C6-18FD-4372-8931-9A8369881C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4DAB5-835E-F43F-A89F-FD073BCC28A9}"/>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5" name="Footer Placeholder 4">
            <a:extLst>
              <a:ext uri="{FF2B5EF4-FFF2-40B4-BE49-F238E27FC236}">
                <a16:creationId xmlns:a16="http://schemas.microsoft.com/office/drawing/2014/main" id="{3E231597-7301-1C0E-A7FC-564FAC0CC7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F8711E-83DC-1500-3FAC-D0123603FBA5}"/>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4377878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C94ECB-1139-24E1-64AD-0C17DBFE24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BCE1A9-775A-8ACE-ED17-C86E8DA14C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9DDC8-89C2-4EAA-5B0C-0DABAE217431}"/>
              </a:ext>
            </a:extLst>
          </p:cNvPr>
          <p:cNvSpPr>
            <a:spLocks noGrp="1"/>
          </p:cNvSpPr>
          <p:nvPr>
            <p:ph type="dt" sz="half" idx="10"/>
          </p:nvPr>
        </p:nvSpPr>
        <p:spPr/>
        <p:txBody>
          <a:bodyPr/>
          <a:lstStyle/>
          <a:p>
            <a:fld id="{A5874187-4502-5843-9C82-541DEDD176CE}" type="datetimeFigureOut">
              <a:rPr lang="en-US" smtClean="0"/>
              <a:t>8/30/2026</a:t>
            </a:fld>
            <a:endParaRPr lang="en-US"/>
          </a:p>
        </p:txBody>
      </p:sp>
      <p:sp>
        <p:nvSpPr>
          <p:cNvPr id="5" name="Footer Placeholder 4">
            <a:extLst>
              <a:ext uri="{FF2B5EF4-FFF2-40B4-BE49-F238E27FC236}">
                <a16:creationId xmlns:a16="http://schemas.microsoft.com/office/drawing/2014/main" id="{41A2D67C-1195-3F63-17DF-28E43B02B9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4DBBB-C153-58F2-EFD4-C9C5050BB03E}"/>
              </a:ext>
            </a:extLst>
          </p:cNvPr>
          <p:cNvSpPr>
            <a:spLocks noGrp="1"/>
          </p:cNvSpPr>
          <p:nvPr>
            <p:ph type="sldNum" sz="quarter" idx="12"/>
          </p:nvPr>
        </p:nvSpPr>
        <p:spPr/>
        <p:txBody>
          <a:bodyPr/>
          <a:lstStyle/>
          <a:p>
            <a:fld id="{C9778617-329D-8748-A1D8-716359A93A2E}" type="slidenum">
              <a:rPr lang="en-US" smtClean="0"/>
              <a:t>‹#›</a:t>
            </a:fld>
            <a:endParaRPr lang="en-US"/>
          </a:p>
        </p:txBody>
      </p:sp>
    </p:spTree>
    <p:extLst>
      <p:ext uri="{BB962C8B-B14F-4D97-AF65-F5344CB8AC3E}">
        <p14:creationId xmlns:p14="http://schemas.microsoft.com/office/powerpoint/2010/main" val="149882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2E224-52EA-E482-5A7A-F889ED228C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982F6-FB1D-867E-51C1-F26DF7B748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51BF03-65B0-8668-A0BF-5B02E7AD7C7C}"/>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5" name="Footer Placeholder 4">
            <a:extLst>
              <a:ext uri="{FF2B5EF4-FFF2-40B4-BE49-F238E27FC236}">
                <a16:creationId xmlns:a16="http://schemas.microsoft.com/office/drawing/2014/main" id="{FCFEFE75-2284-F032-7C4B-A7B09A8988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2EC5A0-4FE7-4E80-64B0-191760A16E1C}"/>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42481399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4490B-B81D-C890-C6C4-AF8AC72D85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C0E338-618C-5001-692F-3DF3A60628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FA8BB3-51F3-D1A6-1EBD-45B2595254B3}"/>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5" name="Footer Placeholder 4">
            <a:extLst>
              <a:ext uri="{FF2B5EF4-FFF2-40B4-BE49-F238E27FC236}">
                <a16:creationId xmlns:a16="http://schemas.microsoft.com/office/drawing/2014/main" id="{12EFF3A6-5855-93F2-ADFC-0FB3869978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E5707-77E6-A607-1081-48EEE0BDB5FA}"/>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33158331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B7229-BBB8-6874-6147-8C9223D85C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EB6E31-1593-456B-9EA6-FED6702322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F811D5-EB23-7D25-A5CC-BC87219483F3}"/>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5" name="Footer Placeholder 4">
            <a:extLst>
              <a:ext uri="{FF2B5EF4-FFF2-40B4-BE49-F238E27FC236}">
                <a16:creationId xmlns:a16="http://schemas.microsoft.com/office/drawing/2014/main" id="{5BDDDBB1-11B3-4A51-EB91-D53F59C75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B7E6EE-38EA-34CC-4CD7-78882488064C}"/>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18518546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5D7E-71DE-563A-9826-B4927F7DD5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8AD4B6-495A-7C99-0FFB-ECF47298B8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304C5B-5465-66B0-91B1-936019CDE5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17E4F3-AB39-0E17-2E22-B31CCC5F582C}"/>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6" name="Footer Placeholder 5">
            <a:extLst>
              <a:ext uri="{FF2B5EF4-FFF2-40B4-BE49-F238E27FC236}">
                <a16:creationId xmlns:a16="http://schemas.microsoft.com/office/drawing/2014/main" id="{02A5E316-4D98-252A-FCF8-9E2D1C5DD2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2FC025-E5EE-8C10-A519-B482E3DCDC70}"/>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3347124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4AA0-BFD3-F7E3-60B1-F72EA09178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1D00F3-5C1A-9264-8E18-37D51E4F0B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8FB42F-5BD1-E538-1223-0F359F5A5A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1DCB5-8911-236B-3DD1-6DE4E19AC5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ADE39-24AC-E93F-534F-954AA3D27A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485C93-759A-427F-6131-95914EF2A02D}"/>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8" name="Footer Placeholder 7">
            <a:extLst>
              <a:ext uri="{FF2B5EF4-FFF2-40B4-BE49-F238E27FC236}">
                <a16:creationId xmlns:a16="http://schemas.microsoft.com/office/drawing/2014/main" id="{8121B2B5-07EC-65F6-8AC5-ECF6EE5A06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E5569-F059-8AAA-18B3-BA7F8086431D}"/>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39264672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7FF90-EB3F-7761-E9D2-A783839A3C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D55718-40E0-68E5-7500-297DF16CE33A}"/>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4" name="Footer Placeholder 3">
            <a:extLst>
              <a:ext uri="{FF2B5EF4-FFF2-40B4-BE49-F238E27FC236}">
                <a16:creationId xmlns:a16="http://schemas.microsoft.com/office/drawing/2014/main" id="{6249A5FB-2523-1E52-2062-A4FAFB3526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5B8016-5F2B-F024-FF8E-E7F5C6636549}"/>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23213850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E7C8CC-72FC-13DB-BF92-2484E2DEE984}"/>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3" name="Footer Placeholder 2">
            <a:extLst>
              <a:ext uri="{FF2B5EF4-FFF2-40B4-BE49-F238E27FC236}">
                <a16:creationId xmlns:a16="http://schemas.microsoft.com/office/drawing/2014/main" id="{707BBD08-4005-8F22-1837-523DCDDED2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6C8D92-7BD0-83C7-7031-EA524968E347}"/>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38838048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F2282-41B3-17A2-B8E4-D4B98C58E8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D89FD7-B925-6487-2509-977CF2AB83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DFEAA8-EEC8-DB57-E61D-71F664D8D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1EF7BD-B76C-BB35-B410-2E8C36B189A0}"/>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6" name="Footer Placeholder 5">
            <a:extLst>
              <a:ext uri="{FF2B5EF4-FFF2-40B4-BE49-F238E27FC236}">
                <a16:creationId xmlns:a16="http://schemas.microsoft.com/office/drawing/2014/main" id="{C6843378-2050-5094-A7EA-050DDD5AE9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2C6DC9-2809-F92C-167E-37F87BE9DF0C}"/>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42580524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F20D0-C13B-E1D9-2950-C3B7EE5B2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59AE3A-154A-8BA7-5409-9AFCED875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087F00-1631-320C-121B-81C3896E4C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453538-9F11-55C7-7161-1F1C5D7AB76F}"/>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6" name="Footer Placeholder 5">
            <a:extLst>
              <a:ext uri="{FF2B5EF4-FFF2-40B4-BE49-F238E27FC236}">
                <a16:creationId xmlns:a16="http://schemas.microsoft.com/office/drawing/2014/main" id="{53C850CF-0836-9AB4-E171-C04CA5C21D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5E7013-1FA8-1409-0BCD-BA62DE88BA2C}"/>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18047149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792FE-C280-5E10-56E5-1D367EBCA9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1587B0-E998-823F-7BE4-3662707B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04567B-CEC8-CDBF-692C-3A4A383B9A38}"/>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5" name="Footer Placeholder 4">
            <a:extLst>
              <a:ext uri="{FF2B5EF4-FFF2-40B4-BE49-F238E27FC236}">
                <a16:creationId xmlns:a16="http://schemas.microsoft.com/office/drawing/2014/main" id="{4D3769F1-91BD-5899-251F-5648AC5635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76C8E-D793-4FC4-6BAA-F78E4D5CB185}"/>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39125478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A3682C-8EF1-D027-BFCB-B536D1E7B4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77A862-E67A-1ED7-E4B1-E65EC78BEC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F0A775-0FFA-90C8-B8FF-39196470902F}"/>
              </a:ext>
            </a:extLst>
          </p:cNvPr>
          <p:cNvSpPr>
            <a:spLocks noGrp="1"/>
          </p:cNvSpPr>
          <p:nvPr>
            <p:ph type="dt" sz="half" idx="10"/>
          </p:nvPr>
        </p:nvSpPr>
        <p:spPr/>
        <p:txBody>
          <a:bodyPr/>
          <a:lstStyle/>
          <a:p>
            <a:fld id="{9BF2BBC6-3A72-8D4D-8E6A-89DA4A169CBE}" type="datetimeFigureOut">
              <a:rPr lang="en-US" smtClean="0"/>
              <a:t>8/30/2026</a:t>
            </a:fld>
            <a:endParaRPr lang="en-US"/>
          </a:p>
        </p:txBody>
      </p:sp>
      <p:sp>
        <p:nvSpPr>
          <p:cNvPr id="5" name="Footer Placeholder 4">
            <a:extLst>
              <a:ext uri="{FF2B5EF4-FFF2-40B4-BE49-F238E27FC236}">
                <a16:creationId xmlns:a16="http://schemas.microsoft.com/office/drawing/2014/main" id="{D8F023DA-D63A-D4D7-384E-DA248B299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F338D4-2863-2F0C-3DDD-228AB619FCEC}"/>
              </a:ext>
            </a:extLst>
          </p:cNvPr>
          <p:cNvSpPr>
            <a:spLocks noGrp="1"/>
          </p:cNvSpPr>
          <p:nvPr>
            <p:ph type="sldNum" sz="quarter" idx="12"/>
          </p:nvPr>
        </p:nvSpPr>
        <p:spPr/>
        <p:txBody>
          <a:bodyPr/>
          <a:lstStyle/>
          <a:p>
            <a:fld id="{E070FB5E-D7AE-D445-BB87-05E577DF34D0}" type="slidenum">
              <a:rPr lang="en-US" smtClean="0"/>
              <a:t>‹#›</a:t>
            </a:fld>
            <a:endParaRPr lang="en-US"/>
          </a:p>
        </p:txBody>
      </p:sp>
    </p:spTree>
    <p:extLst>
      <p:ext uri="{BB962C8B-B14F-4D97-AF65-F5344CB8AC3E}">
        <p14:creationId xmlns:p14="http://schemas.microsoft.com/office/powerpoint/2010/main" val="33602910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2C515-8A9E-374F-7D29-FE9F515D2D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ED4F9C-D356-C601-DF54-C69AB8A788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06C4C6-3769-3CA7-7899-61378933C734}"/>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5" name="Footer Placeholder 4">
            <a:extLst>
              <a:ext uri="{FF2B5EF4-FFF2-40B4-BE49-F238E27FC236}">
                <a16:creationId xmlns:a16="http://schemas.microsoft.com/office/drawing/2014/main" id="{613FDD2B-6B21-584F-E7BD-C3239CDD8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89A167-F004-0A16-5C83-909F926809C6}"/>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6790767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A5A56-97F1-0599-607E-3A9B6C6A03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810BF9-25C1-9A3A-20AA-E1A723DF89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072AE-63C0-7186-F58D-4DB0E3841796}"/>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5" name="Footer Placeholder 4">
            <a:extLst>
              <a:ext uri="{FF2B5EF4-FFF2-40B4-BE49-F238E27FC236}">
                <a16:creationId xmlns:a16="http://schemas.microsoft.com/office/drawing/2014/main" id="{3CC16AF4-BA61-4DE1-A2D9-0D9169FB4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F67BE-D9BE-B1FE-4157-276BB5311510}"/>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8489143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A8B5-BAB4-BEC9-B475-E7F7936C7E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C907EE-76B7-FCA8-960C-CEDA1C1F5AA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2EAA63-4FC2-3FE9-A272-07A7D6AD5A7A}"/>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5" name="Footer Placeholder 4">
            <a:extLst>
              <a:ext uri="{FF2B5EF4-FFF2-40B4-BE49-F238E27FC236}">
                <a16:creationId xmlns:a16="http://schemas.microsoft.com/office/drawing/2014/main" id="{8CF4C00D-279A-1663-8105-CCA531A989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717DB-1F4B-5632-DF29-46DFC0B0A079}"/>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423785900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2EBDB-762B-6A84-1B01-6935E55B98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C630E0-1D5D-D279-7058-B6967272E9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807F65-A94F-51D8-8024-160119FD78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C79BB6-A358-B15D-9825-71B303917E13}"/>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6" name="Footer Placeholder 5">
            <a:extLst>
              <a:ext uri="{FF2B5EF4-FFF2-40B4-BE49-F238E27FC236}">
                <a16:creationId xmlns:a16="http://schemas.microsoft.com/office/drawing/2014/main" id="{812062BF-75E1-7471-B01A-D50333BAD1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107CA5-3A7A-78A6-6B57-6B811A114C4B}"/>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9870324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C137C-06D6-F79D-A97D-6F94D1DCDF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BB89A6-FD02-05BD-47C4-3C7155586F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A62AC-E69E-D539-789A-F1B47A3F32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D43E17-7CE6-CAFA-0652-E2FFB27ED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301A5A-325D-44E1-2A78-E76E06E02E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DF72A4-77C3-2528-006B-56C521921E5F}"/>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8" name="Footer Placeholder 7">
            <a:extLst>
              <a:ext uri="{FF2B5EF4-FFF2-40B4-BE49-F238E27FC236}">
                <a16:creationId xmlns:a16="http://schemas.microsoft.com/office/drawing/2014/main" id="{71BB37FA-9EF6-713E-16A4-7DA7A8E3A3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D2AD9A-A21D-73E2-FC10-7C43E13A91ED}"/>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14047849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386B6-24C4-61B6-1B99-54E89164DE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194B86-BD5B-3192-8914-2CBD0968F3E2}"/>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4" name="Footer Placeholder 3">
            <a:extLst>
              <a:ext uri="{FF2B5EF4-FFF2-40B4-BE49-F238E27FC236}">
                <a16:creationId xmlns:a16="http://schemas.microsoft.com/office/drawing/2014/main" id="{AC6B8E24-4F54-3DE6-3507-85317BEC5A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4D77E4-47BD-BD9E-9337-21159877107B}"/>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2142955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470F45-8C5E-86AD-2016-54C8C8D25611}"/>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3" name="Footer Placeholder 2">
            <a:extLst>
              <a:ext uri="{FF2B5EF4-FFF2-40B4-BE49-F238E27FC236}">
                <a16:creationId xmlns:a16="http://schemas.microsoft.com/office/drawing/2014/main" id="{92F1D0B6-2BA1-C645-87D3-22DC613BF6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35CC6E-B0E3-29B2-E146-B1338C54D701}"/>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5585000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0643-1A17-2CA1-1CBE-BD8A12B78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DB1BF5-CFDF-B014-8B58-CC2E5B6CA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B81724-1D12-E164-7194-82D7B0E99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6756F0-2FA9-5728-1055-3061DB2686D9}"/>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6" name="Footer Placeholder 5">
            <a:extLst>
              <a:ext uri="{FF2B5EF4-FFF2-40B4-BE49-F238E27FC236}">
                <a16:creationId xmlns:a16="http://schemas.microsoft.com/office/drawing/2014/main" id="{6B60CAB8-B6B0-669D-E916-91B96AC11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0829FB-24D6-A460-96D6-BC36756186F3}"/>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361599796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7EC5F-8FD4-D51C-0FBF-9EADB3BD38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3A3B64-8897-AC0C-F9E0-2CBCA01C07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10E576-FD05-2AF3-1788-77BF9F906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A0CF9C-3463-28C0-FE90-DA4C4CB9DA51}"/>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6" name="Footer Placeholder 5">
            <a:extLst>
              <a:ext uri="{FF2B5EF4-FFF2-40B4-BE49-F238E27FC236}">
                <a16:creationId xmlns:a16="http://schemas.microsoft.com/office/drawing/2014/main" id="{5268AAD9-F9AE-573A-10E9-AD76582E08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40B13C-EEC5-82FB-177C-A6E5EB776728}"/>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19982309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23DF-A073-668E-BE35-9F31BD6771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6AA9A0-E343-C5C2-BDED-6F20168445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C1813-41A0-D880-F5D8-02AEF7F3A8E7}"/>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5" name="Footer Placeholder 4">
            <a:extLst>
              <a:ext uri="{FF2B5EF4-FFF2-40B4-BE49-F238E27FC236}">
                <a16:creationId xmlns:a16="http://schemas.microsoft.com/office/drawing/2014/main" id="{9B9B123C-D92F-A354-58C8-6E955D0130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2DEC7E-744A-EA8F-0424-53F93C5E9F6A}"/>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26682110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5DA2C-77BB-9484-74B1-935600D90D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B2CB84-18EE-C432-F336-1B6397B4C1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EBABF-145F-4463-9CE0-0C2C2204C21D}"/>
              </a:ext>
            </a:extLst>
          </p:cNvPr>
          <p:cNvSpPr>
            <a:spLocks noGrp="1"/>
          </p:cNvSpPr>
          <p:nvPr>
            <p:ph type="dt" sz="half" idx="10"/>
          </p:nvPr>
        </p:nvSpPr>
        <p:spPr/>
        <p:txBody>
          <a:bodyPr/>
          <a:lstStyle/>
          <a:p>
            <a:fld id="{6AB20442-8FD7-7648-BBA7-E9E8E18AEDDF}" type="datetimeFigureOut">
              <a:rPr lang="en-US" smtClean="0"/>
              <a:t>8/30/2026</a:t>
            </a:fld>
            <a:endParaRPr lang="en-US"/>
          </a:p>
        </p:txBody>
      </p:sp>
      <p:sp>
        <p:nvSpPr>
          <p:cNvPr id="5" name="Footer Placeholder 4">
            <a:extLst>
              <a:ext uri="{FF2B5EF4-FFF2-40B4-BE49-F238E27FC236}">
                <a16:creationId xmlns:a16="http://schemas.microsoft.com/office/drawing/2014/main" id="{085FE485-AFC5-99AB-5726-2F2F9621E8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B56103-021A-EE6C-8BFB-3179ED79918D}"/>
              </a:ext>
            </a:extLst>
          </p:cNvPr>
          <p:cNvSpPr>
            <a:spLocks noGrp="1"/>
          </p:cNvSpPr>
          <p:nvPr>
            <p:ph type="sldNum" sz="quarter" idx="12"/>
          </p:nvPr>
        </p:nvSpPr>
        <p:spPr/>
        <p:txBody>
          <a:bodyPr/>
          <a:lstStyle/>
          <a:p>
            <a:fld id="{781CB412-3BC3-1848-A4B1-7F99E2BD97DB}" type="slidenum">
              <a:rPr lang="en-US" smtClean="0"/>
              <a:t>‹#›</a:t>
            </a:fld>
            <a:endParaRPr lang="en-US"/>
          </a:p>
        </p:txBody>
      </p:sp>
    </p:spTree>
    <p:extLst>
      <p:ext uri="{BB962C8B-B14F-4D97-AF65-F5344CB8AC3E}">
        <p14:creationId xmlns:p14="http://schemas.microsoft.com/office/powerpoint/2010/main" val="38069835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C045-4E4F-A5DD-435B-AF12FACB74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FE1DD9-CD68-02E5-4684-D0CB0641EA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BA7629-21E0-A7A1-6AAC-DA6D87B15D92}"/>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5" name="Footer Placeholder 4">
            <a:extLst>
              <a:ext uri="{FF2B5EF4-FFF2-40B4-BE49-F238E27FC236}">
                <a16:creationId xmlns:a16="http://schemas.microsoft.com/office/drawing/2014/main" id="{ED4DE07A-32C6-9AD2-7FB3-49A94F92B1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D1B4F-3D33-3B47-BE59-CFE40D2DCE8E}"/>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26828997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0CCF5-5F45-9548-CBCB-D9B1462F7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3236B5-48FC-66DE-DD30-9BD77DB6CF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7E5755-6A52-0FB4-6CAD-B69E82B81730}"/>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5" name="Footer Placeholder 4">
            <a:extLst>
              <a:ext uri="{FF2B5EF4-FFF2-40B4-BE49-F238E27FC236}">
                <a16:creationId xmlns:a16="http://schemas.microsoft.com/office/drawing/2014/main" id="{F83F526F-BADB-3CCA-0F92-0F55F014C4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715E0A-836A-FCA1-DC3E-1D66D83073BC}"/>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232563575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6231C-784E-5227-AA22-463A8CC8A6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28CF3A-D566-80B5-2E0E-8A5E57856D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93B919-D622-60C0-690A-67EC48D18EE1}"/>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5" name="Footer Placeholder 4">
            <a:extLst>
              <a:ext uri="{FF2B5EF4-FFF2-40B4-BE49-F238E27FC236}">
                <a16:creationId xmlns:a16="http://schemas.microsoft.com/office/drawing/2014/main" id="{95316458-AC4D-1FA1-8E19-C2D28FE9F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FDC565-A44B-E447-F73A-761A4BCB92AF}"/>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564256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D81D8-D3E6-5EE2-23E6-FBE7BE12CC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89A742-18BD-DDB5-7D1D-43BD840996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7C4019-DAB8-4B09-36EA-D9102AE190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387254-B93A-07AF-BA7F-363352444DAF}"/>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6" name="Footer Placeholder 5">
            <a:extLst>
              <a:ext uri="{FF2B5EF4-FFF2-40B4-BE49-F238E27FC236}">
                <a16:creationId xmlns:a16="http://schemas.microsoft.com/office/drawing/2014/main" id="{C3B2F729-22D2-2618-3530-8532161C35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8036FE-2440-B414-FF92-62C2A5271F22}"/>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11712909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310B9-1845-89D9-4237-D41F9804C9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FC8D1E-8259-6384-2FDE-D6ECBC3164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32B57D-0BB9-8026-1CF9-4C510EA5B5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FFB0A8-FD79-99FB-9323-1B8D0F4BE7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3E060C-38B1-A9B8-FC25-40CA0326BE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3506AE-6F48-C7AA-B994-ACE17AA5E9C3}"/>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8" name="Footer Placeholder 7">
            <a:extLst>
              <a:ext uri="{FF2B5EF4-FFF2-40B4-BE49-F238E27FC236}">
                <a16:creationId xmlns:a16="http://schemas.microsoft.com/office/drawing/2014/main" id="{D9B1C2F7-6352-67F7-49B4-5D12E04634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6A226B-83A4-4867-4E65-A12309AD03B7}"/>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4481905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8A48D-3D65-5AF5-C236-F4BFA23F03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78E932-2A4D-753F-9D04-C9BF8D4ACD34}"/>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4" name="Footer Placeholder 3">
            <a:extLst>
              <a:ext uri="{FF2B5EF4-FFF2-40B4-BE49-F238E27FC236}">
                <a16:creationId xmlns:a16="http://schemas.microsoft.com/office/drawing/2014/main" id="{9E442686-586F-5F59-9CAF-9EAF3E0DDD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1A9E4B-9A7A-0CE5-9621-50BE6022A390}"/>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9921027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2BCB9B-6B95-7592-9452-41C6C5116DB6}"/>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3" name="Footer Placeholder 2">
            <a:extLst>
              <a:ext uri="{FF2B5EF4-FFF2-40B4-BE49-F238E27FC236}">
                <a16:creationId xmlns:a16="http://schemas.microsoft.com/office/drawing/2014/main" id="{4EE3244D-EFC8-B64E-FF2D-6BDE6B3FFF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CEBBE8-FE76-3091-474E-BADA1AFB3FCC}"/>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38720713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36A1-4F72-1487-7F1F-227BC436E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68E3E0-39EF-FEAC-AC65-FE0D4BEFCA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F7CF0E-6A5E-C02C-5118-2306EAA21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862764-7A61-66EA-FA5F-8033CA1EAD37}"/>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6" name="Footer Placeholder 5">
            <a:extLst>
              <a:ext uri="{FF2B5EF4-FFF2-40B4-BE49-F238E27FC236}">
                <a16:creationId xmlns:a16="http://schemas.microsoft.com/office/drawing/2014/main" id="{6282115E-7D66-7862-20BD-A7EF9F9DFB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E6AB53-4905-66DD-9C8C-BB2F644B0DB6}"/>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421034018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F951-C696-28C0-57D7-13C598A9CD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EF6C6E-9102-0685-B02A-A95B4C3BFE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BF557F-AACF-2841-BD88-C2384F5B78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B25257-33D0-920E-D671-3C955BA8E360}"/>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6" name="Footer Placeholder 5">
            <a:extLst>
              <a:ext uri="{FF2B5EF4-FFF2-40B4-BE49-F238E27FC236}">
                <a16:creationId xmlns:a16="http://schemas.microsoft.com/office/drawing/2014/main" id="{5D8A34BB-455E-7338-C5B6-A192D05AF6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ED1289-3886-68F5-7822-2DAE3916CE18}"/>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36190181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8366B-4D55-51B3-16AA-A4DCA3D062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A85FF3-EDB3-FF8F-EBC9-0F62E2A645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9FE927-74AF-ED9B-D7AF-8D7ED3F315C2}"/>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5" name="Footer Placeholder 4">
            <a:extLst>
              <a:ext uri="{FF2B5EF4-FFF2-40B4-BE49-F238E27FC236}">
                <a16:creationId xmlns:a16="http://schemas.microsoft.com/office/drawing/2014/main" id="{C2E4991A-4D39-BC47-68AA-60EAF8EC16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CEC61-2E70-5605-46CF-87861DFA7EAE}"/>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26993485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BD368E-5D35-6C48-D697-27812DD485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845E93-E668-2F27-2C20-DBCA86309C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7D110A-F9F4-D76E-CAA4-5E654B82AF58}"/>
              </a:ext>
            </a:extLst>
          </p:cNvPr>
          <p:cNvSpPr>
            <a:spLocks noGrp="1"/>
          </p:cNvSpPr>
          <p:nvPr>
            <p:ph type="dt" sz="half" idx="10"/>
          </p:nvPr>
        </p:nvSpPr>
        <p:spPr/>
        <p:txBody>
          <a:bodyPr/>
          <a:lstStyle/>
          <a:p>
            <a:fld id="{D224EC25-D785-6C4E-A627-8FC08766899C}" type="datetimeFigureOut">
              <a:rPr lang="en-US" smtClean="0"/>
              <a:t>8/30/2026</a:t>
            </a:fld>
            <a:endParaRPr lang="en-US"/>
          </a:p>
        </p:txBody>
      </p:sp>
      <p:sp>
        <p:nvSpPr>
          <p:cNvPr id="5" name="Footer Placeholder 4">
            <a:extLst>
              <a:ext uri="{FF2B5EF4-FFF2-40B4-BE49-F238E27FC236}">
                <a16:creationId xmlns:a16="http://schemas.microsoft.com/office/drawing/2014/main" id="{D1A738AA-D133-EDB6-FE99-5C80998A0F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138DCF-709D-922D-AC1C-DE886DD357AC}"/>
              </a:ext>
            </a:extLst>
          </p:cNvPr>
          <p:cNvSpPr>
            <a:spLocks noGrp="1"/>
          </p:cNvSpPr>
          <p:nvPr>
            <p:ph type="sldNum" sz="quarter" idx="12"/>
          </p:nvPr>
        </p:nvSpPr>
        <p:spPr/>
        <p:txBody>
          <a:bodyPr/>
          <a:lstStyle/>
          <a:p>
            <a:fld id="{E1091BA9-9197-1249-B254-D0E84760139A}" type="slidenum">
              <a:rPr lang="en-US" smtClean="0"/>
              <a:t>‹#›</a:t>
            </a:fld>
            <a:endParaRPr lang="en-US"/>
          </a:p>
        </p:txBody>
      </p:sp>
    </p:spTree>
    <p:extLst>
      <p:ext uri="{BB962C8B-B14F-4D97-AF65-F5344CB8AC3E}">
        <p14:creationId xmlns:p14="http://schemas.microsoft.com/office/powerpoint/2010/main" val="36135814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257D-5EA2-1DF4-42C5-CA1B290E3C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47FFC6-DFEB-78AC-DCE3-93F63B2096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EA769F-B86E-84AB-68CB-7DEA8D454538}"/>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5" name="Footer Placeholder 4">
            <a:extLst>
              <a:ext uri="{FF2B5EF4-FFF2-40B4-BE49-F238E27FC236}">
                <a16:creationId xmlns:a16="http://schemas.microsoft.com/office/drawing/2014/main" id="{8C1BCC1B-AA45-B90F-1C01-BD4414268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EF4994-98CE-82D4-0408-F30E163E278F}"/>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1311251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539ED-8EA9-7F07-454C-10A5AA41DB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A9B50D-0EA2-AB6A-276D-5F2A68CCCF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AA935B-4E8F-F8D8-DB60-488609138B6C}"/>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5" name="Footer Placeholder 4">
            <a:extLst>
              <a:ext uri="{FF2B5EF4-FFF2-40B4-BE49-F238E27FC236}">
                <a16:creationId xmlns:a16="http://schemas.microsoft.com/office/drawing/2014/main" id="{3E7E1593-1A87-5B25-F347-5FF10A7953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B293EF-5FA2-511C-CAE9-64B3AA86E562}"/>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26406882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86580-E68E-093E-BB04-46A6CA412C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FDFE40-9CF7-B71B-84D7-DB283F1E42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2824AD-0654-6655-3180-1103F2B538E0}"/>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5" name="Footer Placeholder 4">
            <a:extLst>
              <a:ext uri="{FF2B5EF4-FFF2-40B4-BE49-F238E27FC236}">
                <a16:creationId xmlns:a16="http://schemas.microsoft.com/office/drawing/2014/main" id="{9936B05C-6B6F-C890-8594-8C8932C58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72B0A5-3446-15BA-0BD2-C9AC204E3AF1}"/>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12282482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EBFBF-4DFB-EC94-D1E6-3F41F25140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D282BA-D083-44ED-15C1-BC4075E2C1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3EFDE3-94D3-E9E0-3242-6D81F4444E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A4D4DB-FD57-3BCD-D03C-06C9518B89E7}"/>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6" name="Footer Placeholder 5">
            <a:extLst>
              <a:ext uri="{FF2B5EF4-FFF2-40B4-BE49-F238E27FC236}">
                <a16:creationId xmlns:a16="http://schemas.microsoft.com/office/drawing/2014/main" id="{BA7FC8F3-940F-E4AB-15EB-D65198417E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CF4C1C-06ED-6C65-AB8A-8715DEF8ADD8}"/>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23867656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52AF-B676-61D1-4C8A-01A369668D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2756BA-7B81-3C80-8A79-9EE235F9B7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4A56AF-2788-BEA1-9149-5A643B9321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1E4173-DBF6-C763-DCCA-52D1DDCFF5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AAA028-A31F-3175-ADEC-1BFE19C769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6AEFA1-27CD-2BA2-7D37-3BA4E60A0C92}"/>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8" name="Footer Placeholder 7">
            <a:extLst>
              <a:ext uri="{FF2B5EF4-FFF2-40B4-BE49-F238E27FC236}">
                <a16:creationId xmlns:a16="http://schemas.microsoft.com/office/drawing/2014/main" id="{EFEC4C1D-6083-43CA-F788-6F6EA0C021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CA42D2-9E18-E35C-3E88-F9B1455F8286}"/>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31352945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68BA4-0BF4-6CCA-EABF-088DD57787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5EC05E-D33D-7E45-5B69-EA3D0EC60D29}"/>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4" name="Footer Placeholder 3">
            <a:extLst>
              <a:ext uri="{FF2B5EF4-FFF2-40B4-BE49-F238E27FC236}">
                <a16:creationId xmlns:a16="http://schemas.microsoft.com/office/drawing/2014/main" id="{96445F99-CD32-02F4-1ADE-BF9F27DA03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0E1737-2521-DA39-558B-B870CFD32A08}"/>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24579276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E3C20B-CFD7-3471-7860-A114E4293379}"/>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3" name="Footer Placeholder 2">
            <a:extLst>
              <a:ext uri="{FF2B5EF4-FFF2-40B4-BE49-F238E27FC236}">
                <a16:creationId xmlns:a16="http://schemas.microsoft.com/office/drawing/2014/main" id="{89545179-FCE9-29F1-E307-361C14F96C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70A82A-AB50-2768-C366-CB0EEADB2F22}"/>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157175532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5F7C6-921C-57A9-5761-5E99912986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5DF65B-8CA8-E513-889D-9C35DF7FBD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399FC6-CAB2-6B93-88EB-66180392F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9DE0CA-DD81-E894-16FD-31AEF9C368F5}"/>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6" name="Footer Placeholder 5">
            <a:extLst>
              <a:ext uri="{FF2B5EF4-FFF2-40B4-BE49-F238E27FC236}">
                <a16:creationId xmlns:a16="http://schemas.microsoft.com/office/drawing/2014/main" id="{43553E1A-2447-77FE-1A4D-A7049E9981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0135D6-2A2A-687B-E0D0-73984A013AA5}"/>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295717994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EC12-CFE8-6F6C-2FAF-EB31B8143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01986A-21E1-5FD0-9955-41FB86B4F3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5E6C39-6C82-5798-B7C3-F800C97875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F16F0E-929E-D6E1-F2D1-426C5112EA7C}"/>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6" name="Footer Placeholder 5">
            <a:extLst>
              <a:ext uri="{FF2B5EF4-FFF2-40B4-BE49-F238E27FC236}">
                <a16:creationId xmlns:a16="http://schemas.microsoft.com/office/drawing/2014/main" id="{723902B1-9163-949A-7C6A-7DF936B122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04683-8100-966A-3FF8-B5812E3637D4}"/>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14595839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F8285-9CF4-B241-66A6-6AEB0DE7C8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16467C-9EE4-ADA9-865E-CAD888DBB9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E74492-191B-E961-121D-9D9E11232418}"/>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5" name="Footer Placeholder 4">
            <a:extLst>
              <a:ext uri="{FF2B5EF4-FFF2-40B4-BE49-F238E27FC236}">
                <a16:creationId xmlns:a16="http://schemas.microsoft.com/office/drawing/2014/main" id="{E26E0701-1A27-4ABC-2FFB-E4221841BB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1BE9F-AEA4-5FF0-33FC-62D92C5F4495}"/>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42305860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0B480D-2C3A-87B7-D644-0BA21FE97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DAFF2A-6D4C-AFF1-88FA-7DDF8CECD6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D7FAF-8801-C13C-81CC-491CD06AA5D7}"/>
              </a:ext>
            </a:extLst>
          </p:cNvPr>
          <p:cNvSpPr>
            <a:spLocks noGrp="1"/>
          </p:cNvSpPr>
          <p:nvPr>
            <p:ph type="dt" sz="half" idx="10"/>
          </p:nvPr>
        </p:nvSpPr>
        <p:spPr/>
        <p:txBody>
          <a:bodyPr/>
          <a:lstStyle/>
          <a:p>
            <a:fld id="{209D9189-7513-7F48-8220-0E4F1491C500}" type="datetimeFigureOut">
              <a:rPr lang="en-US" smtClean="0"/>
              <a:t>8/30/2026</a:t>
            </a:fld>
            <a:endParaRPr lang="en-US"/>
          </a:p>
        </p:txBody>
      </p:sp>
      <p:sp>
        <p:nvSpPr>
          <p:cNvPr id="5" name="Footer Placeholder 4">
            <a:extLst>
              <a:ext uri="{FF2B5EF4-FFF2-40B4-BE49-F238E27FC236}">
                <a16:creationId xmlns:a16="http://schemas.microsoft.com/office/drawing/2014/main" id="{34EF4A95-28E4-327E-633D-371C106CA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BF30E9-CD10-E40C-25C8-F5AF09555C42}"/>
              </a:ext>
            </a:extLst>
          </p:cNvPr>
          <p:cNvSpPr>
            <a:spLocks noGrp="1"/>
          </p:cNvSpPr>
          <p:nvPr>
            <p:ph type="sldNum" sz="quarter" idx="12"/>
          </p:nvPr>
        </p:nvSpPr>
        <p:spPr/>
        <p:txBody>
          <a:bodyPr/>
          <a:lstStyle/>
          <a:p>
            <a:fld id="{0DD9ACD2-BB43-794D-9336-5EF81FB4FA2B}" type="slidenum">
              <a:rPr lang="en-US" smtClean="0"/>
              <a:t>‹#›</a:t>
            </a:fld>
            <a:endParaRPr lang="en-US"/>
          </a:p>
        </p:txBody>
      </p:sp>
    </p:spTree>
    <p:extLst>
      <p:ext uri="{BB962C8B-B14F-4D97-AF65-F5344CB8AC3E}">
        <p14:creationId xmlns:p14="http://schemas.microsoft.com/office/powerpoint/2010/main" val="41045730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4_Titl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514E86-D280-C036-2131-DFCF32BD5EC9}"/>
              </a:ext>
            </a:extLst>
          </p:cNvPr>
          <p:cNvPicPr>
            <a:picLocks noChangeAspect="1"/>
          </p:cNvPicPr>
          <p:nvPr userDrawn="1"/>
        </p:nvPicPr>
        <p:blipFill>
          <a:blip r:embed="rId2"/>
          <a:stretch>
            <a:fillRect/>
          </a:stretch>
        </p:blipFill>
        <p:spPr>
          <a:xfrm>
            <a:off x="0" y="4661485"/>
            <a:ext cx="2663954" cy="2214412"/>
          </a:xfrm>
          <a:prstGeom prst="rect">
            <a:avLst/>
          </a:prstGeom>
        </p:spPr>
      </p:pic>
      <p:sp>
        <p:nvSpPr>
          <p:cNvPr id="3" name="Subtitle 2">
            <a:extLst>
              <a:ext uri="{FF2B5EF4-FFF2-40B4-BE49-F238E27FC236}">
                <a16:creationId xmlns:a16="http://schemas.microsoft.com/office/drawing/2014/main" id="{585BA0E2-963C-6145-AC50-6BCCC1FD980D}"/>
              </a:ext>
            </a:extLst>
          </p:cNvPr>
          <p:cNvSpPr>
            <a:spLocks noGrp="1"/>
          </p:cNvSpPr>
          <p:nvPr>
            <p:ph type="subTitle" idx="1" hasCustomPrompt="1"/>
          </p:nvPr>
        </p:nvSpPr>
        <p:spPr>
          <a:xfrm>
            <a:off x="856544" y="2882735"/>
            <a:ext cx="4831737" cy="1535112"/>
          </a:xfrm>
          <a:prstGeom prst="rect">
            <a:avLst/>
          </a:prstGeom>
        </p:spPr>
        <p:txBody>
          <a:bodyPr lIns="0" tIns="0" rIns="0" bIns="0"/>
          <a:lstStyle>
            <a:lvl1pPr marL="0" indent="0" algn="l">
              <a:spcBef>
                <a:spcPts val="0"/>
              </a:spcBef>
              <a:buNone/>
              <a:defRPr sz="2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6" name="Text Placeholder 5">
            <a:extLst>
              <a:ext uri="{FF2B5EF4-FFF2-40B4-BE49-F238E27FC236}">
                <a16:creationId xmlns:a16="http://schemas.microsoft.com/office/drawing/2014/main" id="{BF679FD0-7191-D847-95FD-3AE361498DCE}"/>
              </a:ext>
            </a:extLst>
          </p:cNvPr>
          <p:cNvSpPr>
            <a:spLocks noGrp="1"/>
          </p:cNvSpPr>
          <p:nvPr>
            <p:ph type="body" sz="quarter" idx="10" hasCustomPrompt="1"/>
          </p:nvPr>
        </p:nvSpPr>
        <p:spPr>
          <a:xfrm>
            <a:off x="856544" y="1249198"/>
            <a:ext cx="4831617" cy="1535112"/>
          </a:xfrm>
          <a:prstGeom prst="rect">
            <a:avLst/>
          </a:prstGeom>
        </p:spPr>
        <p:txBody>
          <a:bodyPr lIns="0" tIns="0" rIns="0" bIns="0"/>
          <a:lstStyle>
            <a:lvl1pPr marL="0" indent="0">
              <a:lnSpc>
                <a:spcPct val="80000"/>
              </a:lnSpc>
              <a:spcBef>
                <a:spcPts val="0"/>
              </a:spcBef>
              <a:buFontTx/>
              <a:buNone/>
              <a:defRPr sz="54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2pPr>
            <a:lvl3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3pPr>
            <a:lvl4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4pPr>
            <a:lvl5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5pPr>
          </a:lstStyle>
          <a:p>
            <a:pPr lvl="0"/>
            <a:r>
              <a:rPr lang="en-US" dirty="0"/>
              <a:t>Main Title</a:t>
            </a:r>
          </a:p>
        </p:txBody>
      </p:sp>
      <p:sp>
        <p:nvSpPr>
          <p:cNvPr id="9" name="Text Placeholder 8">
            <a:extLst>
              <a:ext uri="{FF2B5EF4-FFF2-40B4-BE49-F238E27FC236}">
                <a16:creationId xmlns:a16="http://schemas.microsoft.com/office/drawing/2014/main" id="{2F238310-1C56-A142-8F1F-00F43C4B8264}"/>
              </a:ext>
            </a:extLst>
          </p:cNvPr>
          <p:cNvSpPr>
            <a:spLocks noGrp="1"/>
          </p:cNvSpPr>
          <p:nvPr>
            <p:ph type="body" sz="quarter" idx="11" hasCustomPrompt="1"/>
          </p:nvPr>
        </p:nvSpPr>
        <p:spPr>
          <a:xfrm>
            <a:off x="856544" y="4581354"/>
            <a:ext cx="4714574" cy="347663"/>
          </a:xfrm>
          <a:prstGeom prst="rect">
            <a:avLst/>
          </a:prstGeom>
        </p:spPr>
        <p:txBody>
          <a:bodyPr lIns="0" tIns="0" rIns="0" bIns="0"/>
          <a:lstStyle>
            <a:lvl1pPr marL="0" indent="0">
              <a:spcBef>
                <a:spcPts val="0"/>
              </a:spcBef>
              <a:buFontTx/>
              <a:buNone/>
              <a:defRPr sz="1600" b="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PRESENTER</a:t>
            </a:r>
          </a:p>
        </p:txBody>
      </p:sp>
      <p:sp>
        <p:nvSpPr>
          <p:cNvPr id="19" name="Text Placeholder 8">
            <a:extLst>
              <a:ext uri="{FF2B5EF4-FFF2-40B4-BE49-F238E27FC236}">
                <a16:creationId xmlns:a16="http://schemas.microsoft.com/office/drawing/2014/main" id="{907EF46F-9926-A142-BB8B-0194F137A63D}"/>
              </a:ext>
            </a:extLst>
          </p:cNvPr>
          <p:cNvSpPr>
            <a:spLocks noGrp="1"/>
          </p:cNvSpPr>
          <p:nvPr>
            <p:ph type="body" sz="quarter" idx="12" hasCustomPrompt="1"/>
          </p:nvPr>
        </p:nvSpPr>
        <p:spPr>
          <a:xfrm>
            <a:off x="856544" y="5050593"/>
            <a:ext cx="3807637" cy="347663"/>
          </a:xfrm>
          <a:prstGeom prst="rect">
            <a:avLst/>
          </a:prstGeom>
        </p:spPr>
        <p:txBody>
          <a:bodyPr lIns="0" tIns="0" rIns="0" bIns="0"/>
          <a:lstStyle>
            <a:lvl1pPr marL="0" indent="0">
              <a:lnSpc>
                <a:spcPct val="95000"/>
              </a:lnSpc>
              <a:spcBef>
                <a:spcPts val="0"/>
              </a:spcBef>
              <a:buFontTx/>
              <a:buNone/>
              <a:defRPr sz="1600" b="0" i="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Title</a:t>
            </a:r>
          </a:p>
        </p:txBody>
      </p:sp>
      <p:sp>
        <p:nvSpPr>
          <p:cNvPr id="20" name="Text Placeholder 8">
            <a:extLst>
              <a:ext uri="{FF2B5EF4-FFF2-40B4-BE49-F238E27FC236}">
                <a16:creationId xmlns:a16="http://schemas.microsoft.com/office/drawing/2014/main" id="{600A883F-7D95-6F4F-9251-68B11E09338D}"/>
              </a:ext>
            </a:extLst>
          </p:cNvPr>
          <p:cNvSpPr>
            <a:spLocks noGrp="1"/>
          </p:cNvSpPr>
          <p:nvPr>
            <p:ph type="body" sz="quarter" idx="13" hasCustomPrompt="1"/>
          </p:nvPr>
        </p:nvSpPr>
        <p:spPr>
          <a:xfrm>
            <a:off x="856544" y="5578021"/>
            <a:ext cx="3807641" cy="347663"/>
          </a:xfrm>
          <a:prstGeom prst="rect">
            <a:avLst/>
          </a:prstGeom>
        </p:spPr>
        <p:txBody>
          <a:bodyPr lIns="0" tIns="0" rIns="0" bIns="0"/>
          <a:lstStyle>
            <a:lvl1pPr marL="0" indent="0">
              <a:spcBef>
                <a:spcPts val="0"/>
              </a:spcBef>
              <a:buFontTx/>
              <a:buNone/>
              <a:defRPr sz="1600" b="0">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Date</a:t>
            </a:r>
          </a:p>
        </p:txBody>
      </p:sp>
      <p:pic>
        <p:nvPicPr>
          <p:cNvPr id="2" name="Picture 1" descr="Blue text on a white background&#10;&#10;Description automatically generated">
            <a:extLst>
              <a:ext uri="{FF2B5EF4-FFF2-40B4-BE49-F238E27FC236}">
                <a16:creationId xmlns:a16="http://schemas.microsoft.com/office/drawing/2014/main" id="{05E1A8DF-B010-265E-5BCA-2D9436E2CA6D}"/>
              </a:ext>
            </a:extLst>
          </p:cNvPr>
          <p:cNvPicPr>
            <a:picLocks noChangeAspect="1"/>
          </p:cNvPicPr>
          <p:nvPr userDrawn="1"/>
        </p:nvPicPr>
        <p:blipFill>
          <a:blip r:embed="rId3"/>
          <a:stretch>
            <a:fillRect/>
          </a:stretch>
        </p:blipFill>
        <p:spPr>
          <a:xfrm>
            <a:off x="343308" y="321154"/>
            <a:ext cx="2663954" cy="511820"/>
          </a:xfrm>
          <a:prstGeom prst="rect">
            <a:avLst/>
          </a:prstGeom>
        </p:spPr>
      </p:pic>
      <p:pic>
        <p:nvPicPr>
          <p:cNvPr id="7" name="Picture 6">
            <a:extLst>
              <a:ext uri="{FF2B5EF4-FFF2-40B4-BE49-F238E27FC236}">
                <a16:creationId xmlns:a16="http://schemas.microsoft.com/office/drawing/2014/main" id="{BE876826-845E-A1F2-D6CC-203BB1294B77}"/>
              </a:ext>
            </a:extLst>
          </p:cNvPr>
          <p:cNvPicPr>
            <a:picLocks noChangeAspect="1"/>
          </p:cNvPicPr>
          <p:nvPr userDrawn="1"/>
        </p:nvPicPr>
        <p:blipFill>
          <a:blip r:embed="rId4"/>
          <a:stretch>
            <a:fillRect/>
          </a:stretch>
        </p:blipFill>
        <p:spPr>
          <a:xfrm>
            <a:off x="10359680" y="0"/>
            <a:ext cx="1844195" cy="1535112"/>
          </a:xfrm>
          <a:prstGeom prst="rect">
            <a:avLst/>
          </a:prstGeom>
        </p:spPr>
      </p:pic>
      <p:pic>
        <p:nvPicPr>
          <p:cNvPr id="13" name="Picture 12">
            <a:extLst>
              <a:ext uri="{FF2B5EF4-FFF2-40B4-BE49-F238E27FC236}">
                <a16:creationId xmlns:a16="http://schemas.microsoft.com/office/drawing/2014/main" id="{871CDAB4-8AA4-6F60-2693-24F8AA8735A9}"/>
              </a:ext>
            </a:extLst>
          </p:cNvPr>
          <p:cNvPicPr>
            <a:picLocks noChangeAspect="1"/>
          </p:cNvPicPr>
          <p:nvPr userDrawn="1"/>
        </p:nvPicPr>
        <p:blipFill>
          <a:blip r:embed="rId5"/>
          <a:stretch>
            <a:fillRect/>
          </a:stretch>
        </p:blipFill>
        <p:spPr>
          <a:xfrm>
            <a:off x="7699482" y="1110998"/>
            <a:ext cx="3810069" cy="4645152"/>
          </a:xfrm>
          <a:prstGeom prst="rect">
            <a:avLst/>
          </a:prstGeom>
        </p:spPr>
      </p:pic>
    </p:spTree>
    <p:extLst>
      <p:ext uri="{BB962C8B-B14F-4D97-AF65-F5344CB8AC3E}">
        <p14:creationId xmlns:p14="http://schemas.microsoft.com/office/powerpoint/2010/main" val="38214220"/>
      </p:ext>
    </p:extLst>
  </p:cSld>
  <p:clrMapOvr>
    <a:masterClrMapping/>
  </p:clrMapOvr>
  <p:extLst>
    <p:ext uri="{DCECCB84-F9BA-43D5-87BE-67443E8EF086}">
      <p15:sldGuideLst xmlns:p15="http://schemas.microsoft.com/office/powerpoint/2012/main">
        <p15:guide id="1" orient="horz" pos="2160">
          <p15:clr>
            <a:srgbClr val="FBAE40"/>
          </p15:clr>
        </p15:guide>
        <p15:guide id="2" pos="7248" userDrawn="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6_Titl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514E86-D280-C036-2131-DFCF32BD5EC9}"/>
              </a:ext>
            </a:extLst>
          </p:cNvPr>
          <p:cNvPicPr>
            <a:picLocks noChangeAspect="1"/>
          </p:cNvPicPr>
          <p:nvPr userDrawn="1"/>
        </p:nvPicPr>
        <p:blipFill>
          <a:blip r:embed="rId2"/>
          <a:stretch>
            <a:fillRect/>
          </a:stretch>
        </p:blipFill>
        <p:spPr>
          <a:xfrm>
            <a:off x="0" y="4661485"/>
            <a:ext cx="2663954" cy="2214412"/>
          </a:xfrm>
          <a:prstGeom prst="rect">
            <a:avLst/>
          </a:prstGeom>
        </p:spPr>
      </p:pic>
      <p:sp>
        <p:nvSpPr>
          <p:cNvPr id="3" name="Subtitle 2">
            <a:extLst>
              <a:ext uri="{FF2B5EF4-FFF2-40B4-BE49-F238E27FC236}">
                <a16:creationId xmlns:a16="http://schemas.microsoft.com/office/drawing/2014/main" id="{585BA0E2-963C-6145-AC50-6BCCC1FD980D}"/>
              </a:ext>
            </a:extLst>
          </p:cNvPr>
          <p:cNvSpPr>
            <a:spLocks noGrp="1"/>
          </p:cNvSpPr>
          <p:nvPr>
            <p:ph type="subTitle" idx="1" hasCustomPrompt="1"/>
          </p:nvPr>
        </p:nvSpPr>
        <p:spPr>
          <a:xfrm>
            <a:off x="856544" y="2882735"/>
            <a:ext cx="4831737" cy="1535112"/>
          </a:xfrm>
          <a:prstGeom prst="rect">
            <a:avLst/>
          </a:prstGeom>
        </p:spPr>
        <p:txBody>
          <a:bodyPr lIns="0" tIns="0" rIns="0" bIns="0"/>
          <a:lstStyle>
            <a:lvl1pPr marL="0" indent="0" algn="l">
              <a:spcBef>
                <a:spcPts val="0"/>
              </a:spcBef>
              <a:buNone/>
              <a:defRPr sz="2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6" name="Text Placeholder 5">
            <a:extLst>
              <a:ext uri="{FF2B5EF4-FFF2-40B4-BE49-F238E27FC236}">
                <a16:creationId xmlns:a16="http://schemas.microsoft.com/office/drawing/2014/main" id="{BF679FD0-7191-D847-95FD-3AE361498DCE}"/>
              </a:ext>
            </a:extLst>
          </p:cNvPr>
          <p:cNvSpPr>
            <a:spLocks noGrp="1"/>
          </p:cNvSpPr>
          <p:nvPr>
            <p:ph type="body" sz="quarter" idx="10" hasCustomPrompt="1"/>
          </p:nvPr>
        </p:nvSpPr>
        <p:spPr>
          <a:xfrm>
            <a:off x="856544" y="1249198"/>
            <a:ext cx="4831617" cy="1535112"/>
          </a:xfrm>
          <a:prstGeom prst="rect">
            <a:avLst/>
          </a:prstGeom>
        </p:spPr>
        <p:txBody>
          <a:bodyPr lIns="0" tIns="0" rIns="0" bIns="0"/>
          <a:lstStyle>
            <a:lvl1pPr marL="0" indent="0">
              <a:lnSpc>
                <a:spcPct val="80000"/>
              </a:lnSpc>
              <a:spcBef>
                <a:spcPts val="0"/>
              </a:spcBef>
              <a:buFontTx/>
              <a:buNone/>
              <a:defRPr sz="54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2pPr>
            <a:lvl3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3pPr>
            <a:lvl4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4pPr>
            <a:lvl5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5pPr>
          </a:lstStyle>
          <a:p>
            <a:pPr lvl="0"/>
            <a:r>
              <a:rPr lang="en-US" dirty="0"/>
              <a:t>Main Title</a:t>
            </a:r>
          </a:p>
        </p:txBody>
      </p:sp>
      <p:sp>
        <p:nvSpPr>
          <p:cNvPr id="9" name="Text Placeholder 8">
            <a:extLst>
              <a:ext uri="{FF2B5EF4-FFF2-40B4-BE49-F238E27FC236}">
                <a16:creationId xmlns:a16="http://schemas.microsoft.com/office/drawing/2014/main" id="{2F238310-1C56-A142-8F1F-00F43C4B8264}"/>
              </a:ext>
            </a:extLst>
          </p:cNvPr>
          <p:cNvSpPr>
            <a:spLocks noGrp="1"/>
          </p:cNvSpPr>
          <p:nvPr>
            <p:ph type="body" sz="quarter" idx="11" hasCustomPrompt="1"/>
          </p:nvPr>
        </p:nvSpPr>
        <p:spPr>
          <a:xfrm>
            <a:off x="856544" y="4581354"/>
            <a:ext cx="4714574" cy="347663"/>
          </a:xfrm>
          <a:prstGeom prst="rect">
            <a:avLst/>
          </a:prstGeom>
        </p:spPr>
        <p:txBody>
          <a:bodyPr lIns="0" tIns="0" rIns="0" bIns="0"/>
          <a:lstStyle>
            <a:lvl1pPr marL="0" indent="0">
              <a:spcBef>
                <a:spcPts val="0"/>
              </a:spcBef>
              <a:buFontTx/>
              <a:buNone/>
              <a:defRPr sz="1600" b="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PRESENTER</a:t>
            </a:r>
          </a:p>
        </p:txBody>
      </p:sp>
      <p:sp>
        <p:nvSpPr>
          <p:cNvPr id="19" name="Text Placeholder 8">
            <a:extLst>
              <a:ext uri="{FF2B5EF4-FFF2-40B4-BE49-F238E27FC236}">
                <a16:creationId xmlns:a16="http://schemas.microsoft.com/office/drawing/2014/main" id="{907EF46F-9926-A142-BB8B-0194F137A63D}"/>
              </a:ext>
            </a:extLst>
          </p:cNvPr>
          <p:cNvSpPr>
            <a:spLocks noGrp="1"/>
          </p:cNvSpPr>
          <p:nvPr>
            <p:ph type="body" sz="quarter" idx="12" hasCustomPrompt="1"/>
          </p:nvPr>
        </p:nvSpPr>
        <p:spPr>
          <a:xfrm>
            <a:off x="856544" y="5050593"/>
            <a:ext cx="3807637" cy="347663"/>
          </a:xfrm>
          <a:prstGeom prst="rect">
            <a:avLst/>
          </a:prstGeom>
        </p:spPr>
        <p:txBody>
          <a:bodyPr lIns="0" tIns="0" rIns="0" bIns="0"/>
          <a:lstStyle>
            <a:lvl1pPr marL="0" indent="0">
              <a:lnSpc>
                <a:spcPct val="95000"/>
              </a:lnSpc>
              <a:spcBef>
                <a:spcPts val="0"/>
              </a:spcBef>
              <a:buFontTx/>
              <a:buNone/>
              <a:defRPr sz="1600" b="0" i="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Title</a:t>
            </a:r>
          </a:p>
        </p:txBody>
      </p:sp>
      <p:sp>
        <p:nvSpPr>
          <p:cNvPr id="20" name="Text Placeholder 8">
            <a:extLst>
              <a:ext uri="{FF2B5EF4-FFF2-40B4-BE49-F238E27FC236}">
                <a16:creationId xmlns:a16="http://schemas.microsoft.com/office/drawing/2014/main" id="{600A883F-7D95-6F4F-9251-68B11E09338D}"/>
              </a:ext>
            </a:extLst>
          </p:cNvPr>
          <p:cNvSpPr>
            <a:spLocks noGrp="1"/>
          </p:cNvSpPr>
          <p:nvPr>
            <p:ph type="body" sz="quarter" idx="13" hasCustomPrompt="1"/>
          </p:nvPr>
        </p:nvSpPr>
        <p:spPr>
          <a:xfrm>
            <a:off x="856544" y="5578021"/>
            <a:ext cx="3807641" cy="347663"/>
          </a:xfrm>
          <a:prstGeom prst="rect">
            <a:avLst/>
          </a:prstGeom>
        </p:spPr>
        <p:txBody>
          <a:bodyPr lIns="0" tIns="0" rIns="0" bIns="0"/>
          <a:lstStyle>
            <a:lvl1pPr marL="0" indent="0">
              <a:spcBef>
                <a:spcPts val="0"/>
              </a:spcBef>
              <a:buFontTx/>
              <a:buNone/>
              <a:defRPr sz="1600" b="0">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Date</a:t>
            </a:r>
          </a:p>
        </p:txBody>
      </p:sp>
      <p:pic>
        <p:nvPicPr>
          <p:cNvPr id="2" name="Picture 1" descr="Blue text on a white background&#10;&#10;Description automatically generated">
            <a:extLst>
              <a:ext uri="{FF2B5EF4-FFF2-40B4-BE49-F238E27FC236}">
                <a16:creationId xmlns:a16="http://schemas.microsoft.com/office/drawing/2014/main" id="{05E1A8DF-B010-265E-5BCA-2D9436E2CA6D}"/>
              </a:ext>
            </a:extLst>
          </p:cNvPr>
          <p:cNvPicPr>
            <a:picLocks noChangeAspect="1"/>
          </p:cNvPicPr>
          <p:nvPr userDrawn="1"/>
        </p:nvPicPr>
        <p:blipFill>
          <a:blip r:embed="rId3"/>
          <a:stretch>
            <a:fillRect/>
          </a:stretch>
        </p:blipFill>
        <p:spPr>
          <a:xfrm>
            <a:off x="343308" y="321154"/>
            <a:ext cx="2663954" cy="511820"/>
          </a:xfrm>
          <a:prstGeom prst="rect">
            <a:avLst/>
          </a:prstGeom>
        </p:spPr>
      </p:pic>
      <p:pic>
        <p:nvPicPr>
          <p:cNvPr id="7" name="Picture 6">
            <a:extLst>
              <a:ext uri="{FF2B5EF4-FFF2-40B4-BE49-F238E27FC236}">
                <a16:creationId xmlns:a16="http://schemas.microsoft.com/office/drawing/2014/main" id="{BE876826-845E-A1F2-D6CC-203BB1294B77}"/>
              </a:ext>
            </a:extLst>
          </p:cNvPr>
          <p:cNvPicPr>
            <a:picLocks noChangeAspect="1"/>
          </p:cNvPicPr>
          <p:nvPr userDrawn="1"/>
        </p:nvPicPr>
        <p:blipFill>
          <a:blip r:embed="rId4"/>
          <a:stretch>
            <a:fillRect/>
          </a:stretch>
        </p:blipFill>
        <p:spPr>
          <a:xfrm>
            <a:off x="10359680" y="0"/>
            <a:ext cx="1844195" cy="1535112"/>
          </a:xfrm>
          <a:prstGeom prst="rect">
            <a:avLst/>
          </a:prstGeom>
        </p:spPr>
      </p:pic>
      <p:pic>
        <p:nvPicPr>
          <p:cNvPr id="5" name="Picture 4">
            <a:extLst>
              <a:ext uri="{FF2B5EF4-FFF2-40B4-BE49-F238E27FC236}">
                <a16:creationId xmlns:a16="http://schemas.microsoft.com/office/drawing/2014/main" id="{40F20417-EB52-CFA9-C73A-850E18F88723}"/>
              </a:ext>
            </a:extLst>
          </p:cNvPr>
          <p:cNvPicPr>
            <a:picLocks noChangeAspect="1"/>
          </p:cNvPicPr>
          <p:nvPr userDrawn="1"/>
        </p:nvPicPr>
        <p:blipFill>
          <a:blip r:embed="rId5"/>
          <a:stretch>
            <a:fillRect/>
          </a:stretch>
        </p:blipFill>
        <p:spPr>
          <a:xfrm>
            <a:off x="7431254" y="1110998"/>
            <a:ext cx="4072348" cy="4796756"/>
          </a:xfrm>
          <a:prstGeom prst="rect">
            <a:avLst/>
          </a:prstGeom>
        </p:spPr>
      </p:pic>
    </p:spTree>
    <p:extLst>
      <p:ext uri="{BB962C8B-B14F-4D97-AF65-F5344CB8AC3E}">
        <p14:creationId xmlns:p14="http://schemas.microsoft.com/office/powerpoint/2010/main" val="3627343389"/>
      </p:ext>
    </p:extLst>
  </p:cSld>
  <p:clrMapOvr>
    <a:masterClrMapping/>
  </p:clrMapOvr>
  <p:extLst>
    <p:ext uri="{DCECCB84-F9BA-43D5-87BE-67443E8EF086}">
      <p15:sldGuideLst xmlns:p15="http://schemas.microsoft.com/office/powerpoint/2012/main">
        <p15:guide id="1" orient="horz" pos="2160">
          <p15:clr>
            <a:srgbClr val="FBAE40"/>
          </p15:clr>
        </p15:guide>
        <p15:guide id="2" pos="7248" userDrawn="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5_Titl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514E86-D280-C036-2131-DFCF32BD5EC9}"/>
              </a:ext>
            </a:extLst>
          </p:cNvPr>
          <p:cNvPicPr>
            <a:picLocks noChangeAspect="1"/>
          </p:cNvPicPr>
          <p:nvPr userDrawn="1"/>
        </p:nvPicPr>
        <p:blipFill>
          <a:blip r:embed="rId2"/>
          <a:stretch>
            <a:fillRect/>
          </a:stretch>
        </p:blipFill>
        <p:spPr>
          <a:xfrm>
            <a:off x="0" y="4661485"/>
            <a:ext cx="2663954" cy="2214412"/>
          </a:xfrm>
          <a:prstGeom prst="rect">
            <a:avLst/>
          </a:prstGeom>
        </p:spPr>
      </p:pic>
      <p:sp>
        <p:nvSpPr>
          <p:cNvPr id="3" name="Subtitle 2">
            <a:extLst>
              <a:ext uri="{FF2B5EF4-FFF2-40B4-BE49-F238E27FC236}">
                <a16:creationId xmlns:a16="http://schemas.microsoft.com/office/drawing/2014/main" id="{585BA0E2-963C-6145-AC50-6BCCC1FD980D}"/>
              </a:ext>
            </a:extLst>
          </p:cNvPr>
          <p:cNvSpPr>
            <a:spLocks noGrp="1"/>
          </p:cNvSpPr>
          <p:nvPr>
            <p:ph type="subTitle" idx="1" hasCustomPrompt="1"/>
          </p:nvPr>
        </p:nvSpPr>
        <p:spPr>
          <a:xfrm>
            <a:off x="856544" y="2882735"/>
            <a:ext cx="4831737" cy="1535112"/>
          </a:xfrm>
          <a:prstGeom prst="rect">
            <a:avLst/>
          </a:prstGeom>
        </p:spPr>
        <p:txBody>
          <a:bodyPr lIns="0" tIns="0" rIns="0" bIns="0"/>
          <a:lstStyle>
            <a:lvl1pPr marL="0" indent="0" algn="l">
              <a:spcBef>
                <a:spcPts val="0"/>
              </a:spcBef>
              <a:buNone/>
              <a:defRPr sz="2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6" name="Text Placeholder 5">
            <a:extLst>
              <a:ext uri="{FF2B5EF4-FFF2-40B4-BE49-F238E27FC236}">
                <a16:creationId xmlns:a16="http://schemas.microsoft.com/office/drawing/2014/main" id="{BF679FD0-7191-D847-95FD-3AE361498DCE}"/>
              </a:ext>
            </a:extLst>
          </p:cNvPr>
          <p:cNvSpPr>
            <a:spLocks noGrp="1"/>
          </p:cNvSpPr>
          <p:nvPr>
            <p:ph type="body" sz="quarter" idx="10" hasCustomPrompt="1"/>
          </p:nvPr>
        </p:nvSpPr>
        <p:spPr>
          <a:xfrm>
            <a:off x="856544" y="1249198"/>
            <a:ext cx="4831617" cy="1535112"/>
          </a:xfrm>
          <a:prstGeom prst="rect">
            <a:avLst/>
          </a:prstGeom>
        </p:spPr>
        <p:txBody>
          <a:bodyPr lIns="0" tIns="0" rIns="0" bIns="0"/>
          <a:lstStyle>
            <a:lvl1pPr marL="0" indent="0">
              <a:lnSpc>
                <a:spcPct val="80000"/>
              </a:lnSpc>
              <a:spcBef>
                <a:spcPts val="0"/>
              </a:spcBef>
              <a:buFontTx/>
              <a:buNone/>
              <a:defRPr sz="54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2pPr>
            <a:lvl3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3pPr>
            <a:lvl4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4pPr>
            <a:lvl5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5pPr>
          </a:lstStyle>
          <a:p>
            <a:pPr lvl="0"/>
            <a:r>
              <a:rPr lang="en-US" dirty="0"/>
              <a:t>Main Title</a:t>
            </a:r>
          </a:p>
        </p:txBody>
      </p:sp>
      <p:sp>
        <p:nvSpPr>
          <p:cNvPr id="9" name="Text Placeholder 8">
            <a:extLst>
              <a:ext uri="{FF2B5EF4-FFF2-40B4-BE49-F238E27FC236}">
                <a16:creationId xmlns:a16="http://schemas.microsoft.com/office/drawing/2014/main" id="{2F238310-1C56-A142-8F1F-00F43C4B8264}"/>
              </a:ext>
            </a:extLst>
          </p:cNvPr>
          <p:cNvSpPr>
            <a:spLocks noGrp="1"/>
          </p:cNvSpPr>
          <p:nvPr>
            <p:ph type="body" sz="quarter" idx="11" hasCustomPrompt="1"/>
          </p:nvPr>
        </p:nvSpPr>
        <p:spPr>
          <a:xfrm>
            <a:off x="856544" y="4581354"/>
            <a:ext cx="4714574" cy="347663"/>
          </a:xfrm>
          <a:prstGeom prst="rect">
            <a:avLst/>
          </a:prstGeom>
        </p:spPr>
        <p:txBody>
          <a:bodyPr lIns="0" tIns="0" rIns="0" bIns="0"/>
          <a:lstStyle>
            <a:lvl1pPr marL="0" indent="0">
              <a:spcBef>
                <a:spcPts val="0"/>
              </a:spcBef>
              <a:buFontTx/>
              <a:buNone/>
              <a:defRPr sz="1600" b="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PRESENTER</a:t>
            </a:r>
          </a:p>
        </p:txBody>
      </p:sp>
      <p:sp>
        <p:nvSpPr>
          <p:cNvPr id="19" name="Text Placeholder 8">
            <a:extLst>
              <a:ext uri="{FF2B5EF4-FFF2-40B4-BE49-F238E27FC236}">
                <a16:creationId xmlns:a16="http://schemas.microsoft.com/office/drawing/2014/main" id="{907EF46F-9926-A142-BB8B-0194F137A63D}"/>
              </a:ext>
            </a:extLst>
          </p:cNvPr>
          <p:cNvSpPr>
            <a:spLocks noGrp="1"/>
          </p:cNvSpPr>
          <p:nvPr>
            <p:ph type="body" sz="quarter" idx="12" hasCustomPrompt="1"/>
          </p:nvPr>
        </p:nvSpPr>
        <p:spPr>
          <a:xfrm>
            <a:off x="856544" y="5050593"/>
            <a:ext cx="3807637" cy="347663"/>
          </a:xfrm>
          <a:prstGeom prst="rect">
            <a:avLst/>
          </a:prstGeom>
        </p:spPr>
        <p:txBody>
          <a:bodyPr lIns="0" tIns="0" rIns="0" bIns="0"/>
          <a:lstStyle>
            <a:lvl1pPr marL="0" indent="0">
              <a:lnSpc>
                <a:spcPct val="95000"/>
              </a:lnSpc>
              <a:spcBef>
                <a:spcPts val="0"/>
              </a:spcBef>
              <a:buFontTx/>
              <a:buNone/>
              <a:defRPr sz="1600" b="0" i="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Title</a:t>
            </a:r>
          </a:p>
        </p:txBody>
      </p:sp>
      <p:sp>
        <p:nvSpPr>
          <p:cNvPr id="20" name="Text Placeholder 8">
            <a:extLst>
              <a:ext uri="{FF2B5EF4-FFF2-40B4-BE49-F238E27FC236}">
                <a16:creationId xmlns:a16="http://schemas.microsoft.com/office/drawing/2014/main" id="{600A883F-7D95-6F4F-9251-68B11E09338D}"/>
              </a:ext>
            </a:extLst>
          </p:cNvPr>
          <p:cNvSpPr>
            <a:spLocks noGrp="1"/>
          </p:cNvSpPr>
          <p:nvPr>
            <p:ph type="body" sz="quarter" idx="13" hasCustomPrompt="1"/>
          </p:nvPr>
        </p:nvSpPr>
        <p:spPr>
          <a:xfrm>
            <a:off x="856544" y="5578021"/>
            <a:ext cx="3807641" cy="347663"/>
          </a:xfrm>
          <a:prstGeom prst="rect">
            <a:avLst/>
          </a:prstGeom>
        </p:spPr>
        <p:txBody>
          <a:bodyPr lIns="0" tIns="0" rIns="0" bIns="0"/>
          <a:lstStyle>
            <a:lvl1pPr marL="0" indent="0">
              <a:spcBef>
                <a:spcPts val="0"/>
              </a:spcBef>
              <a:buFontTx/>
              <a:buNone/>
              <a:defRPr sz="1600" b="0">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Date</a:t>
            </a:r>
          </a:p>
        </p:txBody>
      </p:sp>
      <p:pic>
        <p:nvPicPr>
          <p:cNvPr id="2" name="Picture 1" descr="Blue text on a white background&#10;&#10;Description automatically generated">
            <a:extLst>
              <a:ext uri="{FF2B5EF4-FFF2-40B4-BE49-F238E27FC236}">
                <a16:creationId xmlns:a16="http://schemas.microsoft.com/office/drawing/2014/main" id="{05E1A8DF-B010-265E-5BCA-2D9436E2CA6D}"/>
              </a:ext>
            </a:extLst>
          </p:cNvPr>
          <p:cNvPicPr>
            <a:picLocks noChangeAspect="1"/>
          </p:cNvPicPr>
          <p:nvPr userDrawn="1"/>
        </p:nvPicPr>
        <p:blipFill>
          <a:blip r:embed="rId3"/>
          <a:stretch>
            <a:fillRect/>
          </a:stretch>
        </p:blipFill>
        <p:spPr>
          <a:xfrm>
            <a:off x="343308" y="321154"/>
            <a:ext cx="2663954" cy="511820"/>
          </a:xfrm>
          <a:prstGeom prst="rect">
            <a:avLst/>
          </a:prstGeom>
        </p:spPr>
      </p:pic>
      <p:pic>
        <p:nvPicPr>
          <p:cNvPr id="7" name="Picture 6">
            <a:extLst>
              <a:ext uri="{FF2B5EF4-FFF2-40B4-BE49-F238E27FC236}">
                <a16:creationId xmlns:a16="http://schemas.microsoft.com/office/drawing/2014/main" id="{BE876826-845E-A1F2-D6CC-203BB1294B77}"/>
              </a:ext>
            </a:extLst>
          </p:cNvPr>
          <p:cNvPicPr>
            <a:picLocks noChangeAspect="1"/>
          </p:cNvPicPr>
          <p:nvPr userDrawn="1"/>
        </p:nvPicPr>
        <p:blipFill>
          <a:blip r:embed="rId4"/>
          <a:stretch>
            <a:fillRect/>
          </a:stretch>
        </p:blipFill>
        <p:spPr>
          <a:xfrm>
            <a:off x="10359680" y="0"/>
            <a:ext cx="1844195" cy="1535112"/>
          </a:xfrm>
          <a:prstGeom prst="rect">
            <a:avLst/>
          </a:prstGeom>
        </p:spPr>
      </p:pic>
      <p:pic>
        <p:nvPicPr>
          <p:cNvPr id="11" name="Picture 10">
            <a:extLst>
              <a:ext uri="{FF2B5EF4-FFF2-40B4-BE49-F238E27FC236}">
                <a16:creationId xmlns:a16="http://schemas.microsoft.com/office/drawing/2014/main" id="{7F265BE6-C43F-32D1-5387-295A99977FB0}"/>
              </a:ext>
            </a:extLst>
          </p:cNvPr>
          <p:cNvPicPr>
            <a:picLocks noChangeAspect="1"/>
          </p:cNvPicPr>
          <p:nvPr userDrawn="1"/>
        </p:nvPicPr>
        <p:blipFill>
          <a:blip r:embed="rId5"/>
          <a:stretch>
            <a:fillRect/>
          </a:stretch>
        </p:blipFill>
        <p:spPr>
          <a:xfrm>
            <a:off x="7735046" y="2095491"/>
            <a:ext cx="3768683" cy="2687743"/>
          </a:xfrm>
          <a:prstGeom prst="rect">
            <a:avLst/>
          </a:prstGeom>
        </p:spPr>
      </p:pic>
    </p:spTree>
    <p:extLst>
      <p:ext uri="{BB962C8B-B14F-4D97-AF65-F5344CB8AC3E}">
        <p14:creationId xmlns:p14="http://schemas.microsoft.com/office/powerpoint/2010/main" val="36735297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7_Titl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514E86-D280-C036-2131-DFCF32BD5EC9}"/>
              </a:ext>
            </a:extLst>
          </p:cNvPr>
          <p:cNvPicPr>
            <a:picLocks noChangeAspect="1"/>
          </p:cNvPicPr>
          <p:nvPr userDrawn="1"/>
        </p:nvPicPr>
        <p:blipFill>
          <a:blip r:embed="rId2"/>
          <a:stretch>
            <a:fillRect/>
          </a:stretch>
        </p:blipFill>
        <p:spPr>
          <a:xfrm>
            <a:off x="0" y="4661485"/>
            <a:ext cx="2663954" cy="2214412"/>
          </a:xfrm>
          <a:prstGeom prst="rect">
            <a:avLst/>
          </a:prstGeom>
        </p:spPr>
      </p:pic>
      <p:sp>
        <p:nvSpPr>
          <p:cNvPr id="3" name="Subtitle 2">
            <a:extLst>
              <a:ext uri="{FF2B5EF4-FFF2-40B4-BE49-F238E27FC236}">
                <a16:creationId xmlns:a16="http://schemas.microsoft.com/office/drawing/2014/main" id="{585BA0E2-963C-6145-AC50-6BCCC1FD980D}"/>
              </a:ext>
            </a:extLst>
          </p:cNvPr>
          <p:cNvSpPr>
            <a:spLocks noGrp="1"/>
          </p:cNvSpPr>
          <p:nvPr>
            <p:ph type="subTitle" idx="1" hasCustomPrompt="1"/>
          </p:nvPr>
        </p:nvSpPr>
        <p:spPr>
          <a:xfrm>
            <a:off x="856544" y="2882735"/>
            <a:ext cx="4831737" cy="1535112"/>
          </a:xfrm>
          <a:prstGeom prst="rect">
            <a:avLst/>
          </a:prstGeom>
        </p:spPr>
        <p:txBody>
          <a:bodyPr lIns="0" tIns="0" rIns="0" bIns="0"/>
          <a:lstStyle>
            <a:lvl1pPr marL="0" indent="0" algn="l">
              <a:spcBef>
                <a:spcPts val="0"/>
              </a:spcBef>
              <a:buNone/>
              <a:defRPr sz="2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6" name="Text Placeholder 5">
            <a:extLst>
              <a:ext uri="{FF2B5EF4-FFF2-40B4-BE49-F238E27FC236}">
                <a16:creationId xmlns:a16="http://schemas.microsoft.com/office/drawing/2014/main" id="{BF679FD0-7191-D847-95FD-3AE361498DCE}"/>
              </a:ext>
            </a:extLst>
          </p:cNvPr>
          <p:cNvSpPr>
            <a:spLocks noGrp="1"/>
          </p:cNvSpPr>
          <p:nvPr>
            <p:ph type="body" sz="quarter" idx="10" hasCustomPrompt="1"/>
          </p:nvPr>
        </p:nvSpPr>
        <p:spPr>
          <a:xfrm>
            <a:off x="856544" y="1249198"/>
            <a:ext cx="4831617" cy="1535112"/>
          </a:xfrm>
          <a:prstGeom prst="rect">
            <a:avLst/>
          </a:prstGeom>
        </p:spPr>
        <p:txBody>
          <a:bodyPr lIns="0" tIns="0" rIns="0" bIns="0"/>
          <a:lstStyle>
            <a:lvl1pPr marL="0" indent="0">
              <a:lnSpc>
                <a:spcPct val="80000"/>
              </a:lnSpc>
              <a:spcBef>
                <a:spcPts val="0"/>
              </a:spcBef>
              <a:buFontTx/>
              <a:buNone/>
              <a:defRPr sz="54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2pPr>
            <a:lvl3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3pPr>
            <a:lvl4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4pPr>
            <a:lvl5pPr marL="0" indent="0">
              <a:spcBef>
                <a:spcPts val="0"/>
              </a:spcBef>
              <a:buFontTx/>
              <a:buNone/>
              <a:defRPr b="1" i="0">
                <a:solidFill>
                  <a:schemeClr val="bg1"/>
                </a:solidFill>
                <a:latin typeface="Source Serif Pro" panose="02040603050405020204" pitchFamily="18" charset="0"/>
                <a:ea typeface="Source Serif Pro" panose="02040603050405020204" pitchFamily="18" charset="0"/>
              </a:defRPr>
            </a:lvl5pPr>
          </a:lstStyle>
          <a:p>
            <a:pPr lvl="0"/>
            <a:r>
              <a:rPr lang="en-US" dirty="0"/>
              <a:t>Main Title</a:t>
            </a:r>
          </a:p>
        </p:txBody>
      </p:sp>
      <p:sp>
        <p:nvSpPr>
          <p:cNvPr id="9" name="Text Placeholder 8">
            <a:extLst>
              <a:ext uri="{FF2B5EF4-FFF2-40B4-BE49-F238E27FC236}">
                <a16:creationId xmlns:a16="http://schemas.microsoft.com/office/drawing/2014/main" id="{2F238310-1C56-A142-8F1F-00F43C4B8264}"/>
              </a:ext>
            </a:extLst>
          </p:cNvPr>
          <p:cNvSpPr>
            <a:spLocks noGrp="1"/>
          </p:cNvSpPr>
          <p:nvPr>
            <p:ph type="body" sz="quarter" idx="11" hasCustomPrompt="1"/>
          </p:nvPr>
        </p:nvSpPr>
        <p:spPr>
          <a:xfrm>
            <a:off x="856544" y="4581354"/>
            <a:ext cx="4714574" cy="347663"/>
          </a:xfrm>
          <a:prstGeom prst="rect">
            <a:avLst/>
          </a:prstGeom>
        </p:spPr>
        <p:txBody>
          <a:bodyPr lIns="0" tIns="0" rIns="0" bIns="0"/>
          <a:lstStyle>
            <a:lvl1pPr marL="0" indent="0">
              <a:spcBef>
                <a:spcPts val="0"/>
              </a:spcBef>
              <a:buFontTx/>
              <a:buNone/>
              <a:defRPr sz="1600" b="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PRESENTER</a:t>
            </a:r>
          </a:p>
        </p:txBody>
      </p:sp>
      <p:sp>
        <p:nvSpPr>
          <p:cNvPr id="19" name="Text Placeholder 8">
            <a:extLst>
              <a:ext uri="{FF2B5EF4-FFF2-40B4-BE49-F238E27FC236}">
                <a16:creationId xmlns:a16="http://schemas.microsoft.com/office/drawing/2014/main" id="{907EF46F-9926-A142-BB8B-0194F137A63D}"/>
              </a:ext>
            </a:extLst>
          </p:cNvPr>
          <p:cNvSpPr>
            <a:spLocks noGrp="1"/>
          </p:cNvSpPr>
          <p:nvPr>
            <p:ph type="body" sz="quarter" idx="12" hasCustomPrompt="1"/>
          </p:nvPr>
        </p:nvSpPr>
        <p:spPr>
          <a:xfrm>
            <a:off x="856544" y="5050593"/>
            <a:ext cx="3807637" cy="347663"/>
          </a:xfrm>
          <a:prstGeom prst="rect">
            <a:avLst/>
          </a:prstGeom>
        </p:spPr>
        <p:txBody>
          <a:bodyPr lIns="0" tIns="0" rIns="0" bIns="0"/>
          <a:lstStyle>
            <a:lvl1pPr marL="0" indent="0">
              <a:lnSpc>
                <a:spcPct val="95000"/>
              </a:lnSpc>
              <a:spcBef>
                <a:spcPts val="0"/>
              </a:spcBef>
              <a:buFontTx/>
              <a:buNone/>
              <a:defRPr sz="1600" b="0" i="1">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Title</a:t>
            </a:r>
          </a:p>
        </p:txBody>
      </p:sp>
      <p:sp>
        <p:nvSpPr>
          <p:cNvPr id="20" name="Text Placeholder 8">
            <a:extLst>
              <a:ext uri="{FF2B5EF4-FFF2-40B4-BE49-F238E27FC236}">
                <a16:creationId xmlns:a16="http://schemas.microsoft.com/office/drawing/2014/main" id="{600A883F-7D95-6F4F-9251-68B11E09338D}"/>
              </a:ext>
            </a:extLst>
          </p:cNvPr>
          <p:cNvSpPr>
            <a:spLocks noGrp="1"/>
          </p:cNvSpPr>
          <p:nvPr>
            <p:ph type="body" sz="quarter" idx="13" hasCustomPrompt="1"/>
          </p:nvPr>
        </p:nvSpPr>
        <p:spPr>
          <a:xfrm>
            <a:off x="856544" y="5578021"/>
            <a:ext cx="3807641" cy="347663"/>
          </a:xfrm>
          <a:prstGeom prst="rect">
            <a:avLst/>
          </a:prstGeom>
        </p:spPr>
        <p:txBody>
          <a:bodyPr lIns="0" tIns="0" rIns="0" bIns="0"/>
          <a:lstStyle>
            <a:lvl1pPr marL="0" indent="0">
              <a:spcBef>
                <a:spcPts val="0"/>
              </a:spcBef>
              <a:buFontTx/>
              <a:buNone/>
              <a:defRPr sz="1600" b="0">
                <a:solidFill>
                  <a:schemeClr val="tx1"/>
                </a:solidFill>
              </a:defRPr>
            </a:lvl1pPr>
            <a:lvl2pPr marL="0" indent="0">
              <a:spcBef>
                <a:spcPts val="0"/>
              </a:spcBef>
              <a:buFontTx/>
              <a:buNone/>
              <a:defRPr b="1">
                <a:solidFill>
                  <a:schemeClr val="bg1"/>
                </a:solidFill>
              </a:defRPr>
            </a:lvl2pPr>
            <a:lvl3pPr marL="0" indent="0">
              <a:spcBef>
                <a:spcPts val="0"/>
              </a:spcBef>
              <a:buFontTx/>
              <a:buNone/>
              <a:defRPr b="1">
                <a:solidFill>
                  <a:schemeClr val="bg1"/>
                </a:solidFill>
              </a:defRPr>
            </a:lvl3pPr>
            <a:lvl4pPr marL="0" indent="0">
              <a:spcBef>
                <a:spcPts val="0"/>
              </a:spcBef>
              <a:buFontTx/>
              <a:buNone/>
              <a:defRPr b="1">
                <a:solidFill>
                  <a:schemeClr val="bg1"/>
                </a:solidFill>
              </a:defRPr>
            </a:lvl4pPr>
            <a:lvl5pPr marL="0" indent="0">
              <a:spcBef>
                <a:spcPts val="0"/>
              </a:spcBef>
              <a:buFontTx/>
              <a:buNone/>
              <a:defRPr b="1">
                <a:solidFill>
                  <a:schemeClr val="bg1"/>
                </a:solidFill>
              </a:defRPr>
            </a:lvl5pPr>
          </a:lstStyle>
          <a:p>
            <a:pPr lvl="0"/>
            <a:r>
              <a:rPr lang="en-US"/>
              <a:t>Date</a:t>
            </a:r>
          </a:p>
        </p:txBody>
      </p:sp>
      <p:pic>
        <p:nvPicPr>
          <p:cNvPr id="2" name="Picture 1" descr="Blue text on a white background&#10;&#10;Description automatically generated">
            <a:extLst>
              <a:ext uri="{FF2B5EF4-FFF2-40B4-BE49-F238E27FC236}">
                <a16:creationId xmlns:a16="http://schemas.microsoft.com/office/drawing/2014/main" id="{05E1A8DF-B010-265E-5BCA-2D9436E2CA6D}"/>
              </a:ext>
            </a:extLst>
          </p:cNvPr>
          <p:cNvPicPr>
            <a:picLocks noChangeAspect="1"/>
          </p:cNvPicPr>
          <p:nvPr userDrawn="1"/>
        </p:nvPicPr>
        <p:blipFill>
          <a:blip r:embed="rId3"/>
          <a:stretch>
            <a:fillRect/>
          </a:stretch>
        </p:blipFill>
        <p:spPr>
          <a:xfrm>
            <a:off x="343308" y="321154"/>
            <a:ext cx="2663954" cy="511820"/>
          </a:xfrm>
          <a:prstGeom prst="rect">
            <a:avLst/>
          </a:prstGeom>
        </p:spPr>
      </p:pic>
      <p:pic>
        <p:nvPicPr>
          <p:cNvPr id="7" name="Picture 6">
            <a:extLst>
              <a:ext uri="{FF2B5EF4-FFF2-40B4-BE49-F238E27FC236}">
                <a16:creationId xmlns:a16="http://schemas.microsoft.com/office/drawing/2014/main" id="{BE876826-845E-A1F2-D6CC-203BB1294B77}"/>
              </a:ext>
            </a:extLst>
          </p:cNvPr>
          <p:cNvPicPr>
            <a:picLocks noChangeAspect="1"/>
          </p:cNvPicPr>
          <p:nvPr userDrawn="1"/>
        </p:nvPicPr>
        <p:blipFill>
          <a:blip r:embed="rId4"/>
          <a:stretch>
            <a:fillRect/>
          </a:stretch>
        </p:blipFill>
        <p:spPr>
          <a:xfrm>
            <a:off x="10359680" y="0"/>
            <a:ext cx="1844195" cy="1535112"/>
          </a:xfrm>
          <a:prstGeom prst="rect">
            <a:avLst/>
          </a:prstGeom>
        </p:spPr>
      </p:pic>
      <p:pic>
        <p:nvPicPr>
          <p:cNvPr id="5" name="Picture 4">
            <a:extLst>
              <a:ext uri="{FF2B5EF4-FFF2-40B4-BE49-F238E27FC236}">
                <a16:creationId xmlns:a16="http://schemas.microsoft.com/office/drawing/2014/main" id="{5843201A-8341-752A-59A8-FC9A8BBDE1B7}"/>
              </a:ext>
            </a:extLst>
          </p:cNvPr>
          <p:cNvPicPr>
            <a:picLocks noChangeAspect="1"/>
          </p:cNvPicPr>
          <p:nvPr userDrawn="1"/>
        </p:nvPicPr>
        <p:blipFill>
          <a:blip r:embed="rId5"/>
          <a:stretch>
            <a:fillRect/>
          </a:stretch>
        </p:blipFill>
        <p:spPr>
          <a:xfrm>
            <a:off x="7457380" y="1834855"/>
            <a:ext cx="3927596" cy="3212160"/>
          </a:xfrm>
          <a:prstGeom prst="rect">
            <a:avLst/>
          </a:prstGeom>
        </p:spPr>
      </p:pic>
    </p:spTree>
    <p:extLst>
      <p:ext uri="{BB962C8B-B14F-4D97-AF65-F5344CB8AC3E}">
        <p14:creationId xmlns:p14="http://schemas.microsoft.com/office/powerpoint/2010/main" val="1367481733"/>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Agenda Slid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020156-D123-144D-9D71-9437ADA7AC5F}"/>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714703" y="1826229"/>
            <a:ext cx="3762048" cy="928306"/>
          </a:xfrm>
          <a:prstGeom prst="rect">
            <a:avLst/>
          </a:prstGeom>
        </p:spPr>
        <p:txBody>
          <a:bodyPr lIns="0" tIns="0" rIns="0" bIns="0"/>
          <a:lstStyle>
            <a:lvl1pPr marL="0" indent="0">
              <a:buNone/>
              <a:defRPr sz="18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a:t>
            </a:r>
          </a:p>
        </p:txBody>
      </p:sp>
      <p:sp>
        <p:nvSpPr>
          <p:cNvPr id="5" name="Text Placeholder 5">
            <a:extLst>
              <a:ext uri="{FF2B5EF4-FFF2-40B4-BE49-F238E27FC236}">
                <a16:creationId xmlns:a16="http://schemas.microsoft.com/office/drawing/2014/main" id="{78C306D6-5859-B742-8416-01097D2D288E}"/>
              </a:ext>
            </a:extLst>
          </p:cNvPr>
          <p:cNvSpPr>
            <a:spLocks noGrp="1"/>
          </p:cNvSpPr>
          <p:nvPr>
            <p:ph type="body" sz="quarter" idx="10" hasCustomPrompt="1"/>
          </p:nvPr>
        </p:nvSpPr>
        <p:spPr>
          <a:xfrm>
            <a:off x="714703" y="681038"/>
            <a:ext cx="3762048" cy="928306"/>
          </a:xfrm>
          <a:prstGeom prst="rect">
            <a:avLst/>
          </a:prstGeom>
        </p:spPr>
        <p:txBody>
          <a:bodyPr lIns="0" tIns="0" rIns="0" bIns="0"/>
          <a:lstStyle>
            <a:lvl1pPr marL="0" indent="0">
              <a:spcBef>
                <a:spcPts val="0"/>
              </a:spcBef>
              <a:buFontTx/>
              <a:buNone/>
              <a:defRPr sz="5400" b="1" i="0">
                <a:solidFill>
                  <a:schemeClr val="bg1"/>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dirty="0"/>
              <a:t>Agenda</a:t>
            </a:r>
          </a:p>
        </p:txBody>
      </p:sp>
      <p:sp>
        <p:nvSpPr>
          <p:cNvPr id="6" name="Text Placeholder 2">
            <a:extLst>
              <a:ext uri="{FF2B5EF4-FFF2-40B4-BE49-F238E27FC236}">
                <a16:creationId xmlns:a16="http://schemas.microsoft.com/office/drawing/2014/main" id="{B7733069-2C87-144C-8EF4-E64E3F05E1D5}"/>
              </a:ext>
            </a:extLst>
          </p:cNvPr>
          <p:cNvSpPr>
            <a:spLocks noGrp="1"/>
          </p:cNvSpPr>
          <p:nvPr>
            <p:ph type="body" idx="11" hasCustomPrompt="1"/>
          </p:nvPr>
        </p:nvSpPr>
        <p:spPr>
          <a:xfrm>
            <a:off x="5321300" y="681037"/>
            <a:ext cx="6026150" cy="5694363"/>
          </a:xfrm>
          <a:prstGeom prst="rect">
            <a:avLst/>
          </a:prstGeom>
        </p:spPr>
        <p:txBody>
          <a:bodyPr lIns="0" tIns="0" rIns="0" bIns="0"/>
          <a:lstStyle>
            <a:lvl1pPr marL="0" indent="0">
              <a:buNone/>
              <a:defRPr sz="18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Body text</a:t>
            </a:r>
          </a:p>
        </p:txBody>
      </p:sp>
      <p:sp>
        <p:nvSpPr>
          <p:cNvPr id="4" name="Rectangle 3">
            <a:extLst>
              <a:ext uri="{FF2B5EF4-FFF2-40B4-BE49-F238E27FC236}">
                <a16:creationId xmlns:a16="http://schemas.microsoft.com/office/drawing/2014/main" id="{386B1CB7-A8A3-3B45-2CBA-1E453713DA70}"/>
              </a:ext>
            </a:extLst>
          </p:cNvPr>
          <p:cNvSpPr/>
          <p:nvPr userDrawn="1"/>
        </p:nvSpPr>
        <p:spPr>
          <a:xfrm>
            <a:off x="0" y="0"/>
            <a:ext cx="190006" cy="6858000"/>
          </a:xfrm>
          <a:prstGeom prst="rect">
            <a:avLst/>
          </a:prstGeom>
          <a:solidFill>
            <a:srgbClr val="FF9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08C96B-E652-0516-9F0B-0F66B1A2A386}"/>
              </a:ext>
            </a:extLst>
          </p:cNvPr>
          <p:cNvSpPr/>
          <p:nvPr userDrawn="1"/>
        </p:nvSpPr>
        <p:spPr>
          <a:xfrm>
            <a:off x="188685" y="0"/>
            <a:ext cx="69933" cy="6858000"/>
          </a:xfrm>
          <a:prstGeom prst="rect">
            <a:avLst/>
          </a:prstGeom>
          <a:solidFill>
            <a:srgbClr val="CF2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58200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ransition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4EC447-3F90-2EB5-C88C-D26F2DF6A5D3}"/>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819150" y="3111499"/>
            <a:ext cx="6445250" cy="1549401"/>
          </a:xfrm>
          <a:prstGeom prst="rect">
            <a:avLst/>
          </a:prstGeom>
        </p:spPr>
        <p:txBody>
          <a:bodyPr lIns="0" tIns="0" rIns="0" bIns="0"/>
          <a:lstStyle>
            <a:lvl1pPr marL="0" indent="0">
              <a:spcBef>
                <a:spcPts val="0"/>
              </a:spcBef>
              <a:buNone/>
              <a:defRPr sz="36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a:t>
            </a:r>
          </a:p>
        </p:txBody>
      </p:sp>
      <p:sp>
        <p:nvSpPr>
          <p:cNvPr id="5" name="Text Placeholder 5">
            <a:extLst>
              <a:ext uri="{FF2B5EF4-FFF2-40B4-BE49-F238E27FC236}">
                <a16:creationId xmlns:a16="http://schemas.microsoft.com/office/drawing/2014/main" id="{100B7C08-DF1B-B246-B499-73343E7CAF6F}"/>
              </a:ext>
            </a:extLst>
          </p:cNvPr>
          <p:cNvSpPr>
            <a:spLocks noGrp="1"/>
          </p:cNvSpPr>
          <p:nvPr>
            <p:ph type="body" sz="quarter" idx="10" hasCustomPrompt="1"/>
          </p:nvPr>
        </p:nvSpPr>
        <p:spPr>
          <a:xfrm>
            <a:off x="819149" y="1595438"/>
            <a:ext cx="6445249" cy="1516061"/>
          </a:xfrm>
          <a:prstGeom prst="rect">
            <a:avLst/>
          </a:prstGeom>
        </p:spPr>
        <p:txBody>
          <a:bodyPr lIns="0" tIns="0" rIns="0" bIns="0"/>
          <a:lstStyle>
            <a:lvl1pPr marL="0" indent="0">
              <a:spcBef>
                <a:spcPts val="0"/>
              </a:spcBef>
              <a:buFontTx/>
              <a:buNone/>
              <a:defRPr sz="5400" b="1" i="0">
                <a:solidFill>
                  <a:schemeClr val="bg1"/>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dirty="0"/>
              <a:t>Header</a:t>
            </a:r>
          </a:p>
        </p:txBody>
      </p:sp>
      <p:pic>
        <p:nvPicPr>
          <p:cNvPr id="4" name="Picture 3">
            <a:extLst>
              <a:ext uri="{FF2B5EF4-FFF2-40B4-BE49-F238E27FC236}">
                <a16:creationId xmlns:a16="http://schemas.microsoft.com/office/drawing/2014/main" id="{2D161442-06A7-322C-61DC-7EC0ECC9B685}"/>
              </a:ext>
            </a:extLst>
          </p:cNvPr>
          <p:cNvPicPr>
            <a:picLocks noChangeAspect="1"/>
          </p:cNvPicPr>
          <p:nvPr userDrawn="1"/>
        </p:nvPicPr>
        <p:blipFill>
          <a:blip r:embed="rId2"/>
          <a:stretch>
            <a:fillRect/>
          </a:stretch>
        </p:blipFill>
        <p:spPr>
          <a:xfrm flipH="1" flipV="1">
            <a:off x="10368166" y="0"/>
            <a:ext cx="1823834" cy="1516062"/>
          </a:xfrm>
          <a:prstGeom prst="rect">
            <a:avLst/>
          </a:prstGeom>
        </p:spPr>
      </p:pic>
    </p:spTree>
    <p:extLst>
      <p:ext uri="{BB962C8B-B14F-4D97-AF65-F5344CB8AC3E}">
        <p14:creationId xmlns:p14="http://schemas.microsoft.com/office/powerpoint/2010/main" val="48785737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Appendix">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020156-D123-144D-9D71-9437ADA7AC5F}"/>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5321300" y="681037"/>
            <a:ext cx="6026150" cy="5694363"/>
          </a:xfrm>
          <a:prstGeom prst="rect">
            <a:avLst/>
          </a:prstGeom>
        </p:spPr>
        <p:txBody>
          <a:bodyPr lIns="0" tIns="0" rIns="0" bIns="0"/>
          <a:lstStyle>
            <a:lvl1pPr marL="0" indent="0">
              <a:buNone/>
              <a:defRPr sz="18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Body text</a:t>
            </a:r>
          </a:p>
        </p:txBody>
      </p:sp>
      <p:sp>
        <p:nvSpPr>
          <p:cNvPr id="6" name="Text Placeholder 5">
            <a:extLst>
              <a:ext uri="{FF2B5EF4-FFF2-40B4-BE49-F238E27FC236}">
                <a16:creationId xmlns:a16="http://schemas.microsoft.com/office/drawing/2014/main" id="{32C6E66E-7E33-A44B-BD63-962BE2B94771}"/>
              </a:ext>
            </a:extLst>
          </p:cNvPr>
          <p:cNvSpPr>
            <a:spLocks noGrp="1"/>
          </p:cNvSpPr>
          <p:nvPr>
            <p:ph type="body" sz="quarter" idx="10" hasCustomPrompt="1"/>
          </p:nvPr>
        </p:nvSpPr>
        <p:spPr>
          <a:xfrm>
            <a:off x="714703" y="681038"/>
            <a:ext cx="3762048" cy="2638426"/>
          </a:xfrm>
          <a:prstGeom prst="rect">
            <a:avLst/>
          </a:prstGeom>
        </p:spPr>
        <p:txBody>
          <a:bodyPr lIns="0" tIns="0" rIns="0" bIns="0"/>
          <a:lstStyle>
            <a:lvl1pPr marL="0" indent="0">
              <a:spcBef>
                <a:spcPts val="0"/>
              </a:spcBef>
              <a:buFontTx/>
              <a:buNone/>
              <a:defRPr sz="5400" b="1" i="0">
                <a:solidFill>
                  <a:schemeClr val="bg1"/>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dirty="0"/>
              <a:t>Appendix</a:t>
            </a:r>
          </a:p>
        </p:txBody>
      </p:sp>
      <p:sp>
        <p:nvSpPr>
          <p:cNvPr id="2" name="Rectangle 1">
            <a:extLst>
              <a:ext uri="{FF2B5EF4-FFF2-40B4-BE49-F238E27FC236}">
                <a16:creationId xmlns:a16="http://schemas.microsoft.com/office/drawing/2014/main" id="{FEE14EF1-EF5B-59B7-DBB5-954B53A01831}"/>
              </a:ext>
            </a:extLst>
          </p:cNvPr>
          <p:cNvSpPr/>
          <p:nvPr userDrawn="1"/>
        </p:nvSpPr>
        <p:spPr>
          <a:xfrm>
            <a:off x="0" y="0"/>
            <a:ext cx="190006" cy="6858000"/>
          </a:xfrm>
          <a:prstGeom prst="rect">
            <a:avLst/>
          </a:prstGeom>
          <a:solidFill>
            <a:srgbClr val="FF9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0AFF306-77CB-AE6F-3332-7BEFF8C05D07}"/>
              </a:ext>
            </a:extLst>
          </p:cNvPr>
          <p:cNvSpPr/>
          <p:nvPr userDrawn="1"/>
        </p:nvSpPr>
        <p:spPr>
          <a:xfrm>
            <a:off x="188685" y="0"/>
            <a:ext cx="69933" cy="6858000"/>
          </a:xfrm>
          <a:prstGeom prst="rect">
            <a:avLst/>
          </a:prstGeom>
          <a:solidFill>
            <a:srgbClr val="CF2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932893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020156-D123-144D-9D71-9437ADA7AC5F}"/>
              </a:ext>
            </a:extLst>
          </p:cNvPr>
          <p:cNvSpPr/>
          <p:nvPr userDrawn="1"/>
        </p:nvSpPr>
        <p:spPr>
          <a:xfrm>
            <a:off x="0" y="0"/>
            <a:ext cx="12192000" cy="6858000"/>
          </a:xfrm>
          <a:prstGeom prst="rect">
            <a:avLst/>
          </a:prstGeom>
          <a:solidFill>
            <a:srgbClr val="00549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1AD3C5"/>
              </a:solidFill>
            </a:endParaRPr>
          </a:p>
        </p:txBody>
      </p:sp>
      <p:sp>
        <p:nvSpPr>
          <p:cNvPr id="3" name="Text Placeholder 2">
            <a:extLst>
              <a:ext uri="{FF2B5EF4-FFF2-40B4-BE49-F238E27FC236}">
                <a16:creationId xmlns:a16="http://schemas.microsoft.com/office/drawing/2014/main" id="{33852F44-E17E-1642-88AE-A73BD358FC88}"/>
              </a:ext>
            </a:extLst>
          </p:cNvPr>
          <p:cNvSpPr>
            <a:spLocks noGrp="1"/>
          </p:cNvSpPr>
          <p:nvPr>
            <p:ph type="body" idx="1" hasCustomPrompt="1"/>
          </p:nvPr>
        </p:nvSpPr>
        <p:spPr>
          <a:xfrm>
            <a:off x="5321300" y="681037"/>
            <a:ext cx="6026150" cy="347663"/>
          </a:xfrm>
          <a:prstGeom prst="rect">
            <a:avLst/>
          </a:prstGeom>
        </p:spPr>
        <p:txBody>
          <a:bodyPr lIns="0" tIns="0" rIns="0" bIns="0"/>
          <a:lstStyle>
            <a:lvl1pPr marL="0" indent="0">
              <a:buNone/>
              <a:defRPr sz="18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p:txBody>
      </p:sp>
      <p:sp>
        <p:nvSpPr>
          <p:cNvPr id="5" name="Text Placeholder 2">
            <a:extLst>
              <a:ext uri="{FF2B5EF4-FFF2-40B4-BE49-F238E27FC236}">
                <a16:creationId xmlns:a16="http://schemas.microsoft.com/office/drawing/2014/main" id="{15092310-E0D1-F449-A33E-956CA1FFEECB}"/>
              </a:ext>
            </a:extLst>
          </p:cNvPr>
          <p:cNvSpPr>
            <a:spLocks noGrp="1"/>
          </p:cNvSpPr>
          <p:nvPr>
            <p:ph type="body" idx="10" hasCustomPrompt="1"/>
          </p:nvPr>
        </p:nvSpPr>
        <p:spPr>
          <a:xfrm>
            <a:off x="838200" y="1887537"/>
            <a:ext cx="3746500" cy="4119563"/>
          </a:xfrm>
          <a:prstGeom prst="rect">
            <a:avLst/>
          </a:prstGeom>
        </p:spPr>
        <p:txBody>
          <a:bodyPr lIns="0" tIns="0" rIns="0" bIns="0"/>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Body text</a:t>
            </a:r>
          </a:p>
        </p:txBody>
      </p:sp>
      <p:sp>
        <p:nvSpPr>
          <p:cNvPr id="6" name="Text Placeholder 2">
            <a:extLst>
              <a:ext uri="{FF2B5EF4-FFF2-40B4-BE49-F238E27FC236}">
                <a16:creationId xmlns:a16="http://schemas.microsoft.com/office/drawing/2014/main" id="{C060CCD6-78D7-E747-9DF0-CDD86FD726AD}"/>
              </a:ext>
            </a:extLst>
          </p:cNvPr>
          <p:cNvSpPr>
            <a:spLocks noGrp="1"/>
          </p:cNvSpPr>
          <p:nvPr>
            <p:ph type="body" idx="11" hasCustomPrompt="1"/>
          </p:nvPr>
        </p:nvSpPr>
        <p:spPr>
          <a:xfrm>
            <a:off x="5308600" y="1028701"/>
            <a:ext cx="6051550" cy="1282699"/>
          </a:xfrm>
          <a:prstGeom prst="rect">
            <a:avLst/>
          </a:prstGeom>
        </p:spPr>
        <p:txBody>
          <a:bodyPr lIns="0" tIns="0" rIns="0" bIns="0"/>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9" name="Text Placeholder 2">
            <a:extLst>
              <a:ext uri="{FF2B5EF4-FFF2-40B4-BE49-F238E27FC236}">
                <a16:creationId xmlns:a16="http://schemas.microsoft.com/office/drawing/2014/main" id="{E54DB73B-550C-AA4E-91C2-5152291FD412}"/>
              </a:ext>
            </a:extLst>
          </p:cNvPr>
          <p:cNvSpPr>
            <a:spLocks noGrp="1"/>
          </p:cNvSpPr>
          <p:nvPr>
            <p:ph type="body" idx="12" hasCustomPrompt="1"/>
          </p:nvPr>
        </p:nvSpPr>
        <p:spPr>
          <a:xfrm>
            <a:off x="5321300" y="2332037"/>
            <a:ext cx="6026150" cy="347663"/>
          </a:xfrm>
          <a:prstGeom prst="rect">
            <a:avLst/>
          </a:prstGeom>
        </p:spPr>
        <p:txBody>
          <a:bodyPr lIns="0" tIns="0" rIns="0" bIns="0"/>
          <a:lstStyle>
            <a:lvl1pPr marL="0" indent="0">
              <a:buNone/>
              <a:defRPr sz="18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p:txBody>
      </p:sp>
      <p:sp>
        <p:nvSpPr>
          <p:cNvPr id="10" name="Text Placeholder 2">
            <a:extLst>
              <a:ext uri="{FF2B5EF4-FFF2-40B4-BE49-F238E27FC236}">
                <a16:creationId xmlns:a16="http://schemas.microsoft.com/office/drawing/2014/main" id="{00C98627-AC03-D548-A99A-BF2BC082068E}"/>
              </a:ext>
            </a:extLst>
          </p:cNvPr>
          <p:cNvSpPr>
            <a:spLocks noGrp="1"/>
          </p:cNvSpPr>
          <p:nvPr>
            <p:ph type="body" idx="13" hasCustomPrompt="1"/>
          </p:nvPr>
        </p:nvSpPr>
        <p:spPr>
          <a:xfrm>
            <a:off x="5308600" y="2679701"/>
            <a:ext cx="6051550" cy="1282699"/>
          </a:xfrm>
          <a:prstGeom prst="rect">
            <a:avLst/>
          </a:prstGeom>
        </p:spPr>
        <p:txBody>
          <a:bodyPr lIns="0" tIns="0" rIns="0" bIns="0"/>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1" name="Text Placeholder 2">
            <a:extLst>
              <a:ext uri="{FF2B5EF4-FFF2-40B4-BE49-F238E27FC236}">
                <a16:creationId xmlns:a16="http://schemas.microsoft.com/office/drawing/2014/main" id="{369EE424-708D-BE43-B5C3-438424102CF8}"/>
              </a:ext>
            </a:extLst>
          </p:cNvPr>
          <p:cNvSpPr>
            <a:spLocks noGrp="1"/>
          </p:cNvSpPr>
          <p:nvPr>
            <p:ph type="body" idx="14" hasCustomPrompt="1"/>
          </p:nvPr>
        </p:nvSpPr>
        <p:spPr>
          <a:xfrm>
            <a:off x="5321300" y="3970337"/>
            <a:ext cx="6026150" cy="347663"/>
          </a:xfrm>
          <a:prstGeom prst="rect">
            <a:avLst/>
          </a:prstGeom>
        </p:spPr>
        <p:txBody>
          <a:bodyPr lIns="0" tIns="0" rIns="0" bIns="0"/>
          <a:lstStyle>
            <a:lvl1pPr marL="0" indent="0">
              <a:buNone/>
              <a:defRPr sz="18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p:txBody>
      </p:sp>
      <p:sp>
        <p:nvSpPr>
          <p:cNvPr id="12" name="Text Placeholder 2">
            <a:extLst>
              <a:ext uri="{FF2B5EF4-FFF2-40B4-BE49-F238E27FC236}">
                <a16:creationId xmlns:a16="http://schemas.microsoft.com/office/drawing/2014/main" id="{636E3D2E-A7EC-B54C-A80C-93F6573D0A3C}"/>
              </a:ext>
            </a:extLst>
          </p:cNvPr>
          <p:cNvSpPr>
            <a:spLocks noGrp="1"/>
          </p:cNvSpPr>
          <p:nvPr>
            <p:ph type="body" idx="15" hasCustomPrompt="1"/>
          </p:nvPr>
        </p:nvSpPr>
        <p:spPr>
          <a:xfrm>
            <a:off x="5308600" y="4318001"/>
            <a:ext cx="6051550" cy="1282699"/>
          </a:xfrm>
          <a:prstGeom prst="rect">
            <a:avLst/>
          </a:prstGeom>
        </p:spPr>
        <p:txBody>
          <a:bodyPr lIns="0" tIns="0" rIns="0" bIns="0"/>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Contact Info</a:t>
            </a:r>
          </a:p>
        </p:txBody>
      </p:sp>
      <p:sp>
        <p:nvSpPr>
          <p:cNvPr id="13" name="Text Placeholder 5">
            <a:extLst>
              <a:ext uri="{FF2B5EF4-FFF2-40B4-BE49-F238E27FC236}">
                <a16:creationId xmlns:a16="http://schemas.microsoft.com/office/drawing/2014/main" id="{EED7380D-8105-3244-A71C-2CC3E68B6C2B}"/>
              </a:ext>
            </a:extLst>
          </p:cNvPr>
          <p:cNvSpPr>
            <a:spLocks noGrp="1"/>
          </p:cNvSpPr>
          <p:nvPr>
            <p:ph type="body" sz="quarter" idx="16" hasCustomPrompt="1"/>
          </p:nvPr>
        </p:nvSpPr>
        <p:spPr>
          <a:xfrm>
            <a:off x="831850" y="681037"/>
            <a:ext cx="3752850" cy="1206500"/>
          </a:xfrm>
          <a:prstGeom prst="rect">
            <a:avLst/>
          </a:prstGeom>
        </p:spPr>
        <p:txBody>
          <a:bodyPr lIns="0" tIns="0" rIns="0" bIns="0"/>
          <a:lstStyle>
            <a:lvl1pPr marL="0" indent="0">
              <a:spcBef>
                <a:spcPts val="0"/>
              </a:spcBef>
              <a:buFontTx/>
              <a:buNone/>
              <a:defRPr sz="5400" b="1" i="0">
                <a:solidFill>
                  <a:schemeClr val="bg1"/>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dirty="0"/>
              <a:t>Contact</a:t>
            </a:r>
          </a:p>
        </p:txBody>
      </p:sp>
      <p:sp>
        <p:nvSpPr>
          <p:cNvPr id="2" name="Rectangle 1">
            <a:extLst>
              <a:ext uri="{FF2B5EF4-FFF2-40B4-BE49-F238E27FC236}">
                <a16:creationId xmlns:a16="http://schemas.microsoft.com/office/drawing/2014/main" id="{7962A544-771C-6692-F8C3-F471EEB61594}"/>
              </a:ext>
            </a:extLst>
          </p:cNvPr>
          <p:cNvSpPr/>
          <p:nvPr userDrawn="1"/>
        </p:nvSpPr>
        <p:spPr>
          <a:xfrm>
            <a:off x="0" y="0"/>
            <a:ext cx="190006" cy="6858000"/>
          </a:xfrm>
          <a:prstGeom prst="rect">
            <a:avLst/>
          </a:prstGeom>
          <a:solidFill>
            <a:srgbClr val="FF9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E98B86-0E14-0642-159E-1A5556430EA9}"/>
              </a:ext>
            </a:extLst>
          </p:cNvPr>
          <p:cNvSpPr/>
          <p:nvPr userDrawn="1"/>
        </p:nvSpPr>
        <p:spPr>
          <a:xfrm>
            <a:off x="188685" y="0"/>
            <a:ext cx="69933" cy="6858000"/>
          </a:xfrm>
          <a:prstGeom prst="rect">
            <a:avLst/>
          </a:prstGeom>
          <a:solidFill>
            <a:srgbClr val="CF2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07868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 Column Tex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D8F42E93-C26A-2042-852E-BF17C142BA6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B5E3C1F-2EE1-FB4C-9F99-89F83DFF6FC9}"/>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F9EA37A-273E-344D-951C-EDDDFE45D792}"/>
              </a:ext>
            </a:extLst>
          </p:cNvPr>
          <p:cNvSpPr>
            <a:spLocks noGrp="1"/>
          </p:cNvSpPr>
          <p:nvPr>
            <p:ph type="body" sz="quarter" idx="10" hasCustomPrompt="1"/>
          </p:nvPr>
        </p:nvSpPr>
        <p:spPr>
          <a:xfrm>
            <a:off x="703385" y="219247"/>
            <a:ext cx="10436469" cy="914962"/>
          </a:xfrm>
          <a:prstGeom prst="rect">
            <a:avLst/>
          </a:prstGeom>
        </p:spPr>
        <p:txBody>
          <a:bodyPr lIns="0" tIns="0" rIns="0" bIns="0" anchor="ctr"/>
          <a:lstStyle>
            <a:lvl1pPr marL="0" indent="0">
              <a:buFontTx/>
              <a:buNone/>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marL="4572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2pPr>
            <a:lvl3pPr marL="9144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3pPr>
            <a:lvl4pPr marL="13716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4pPr>
            <a:lvl5pPr marL="1828800" indent="0">
              <a:buFontTx/>
              <a:buNone/>
              <a:defRPr sz="3600" b="1" i="0">
                <a:latin typeface="Source Serif Pro" panose="02040603050405020204" pitchFamily="18" charset="0"/>
                <a:ea typeface="Source Serif Pro" panose="02040603050405020204" pitchFamily="18" charset="0"/>
                <a:cs typeface="Arial" panose="020B0604020202020204" pitchFamily="34" charset="0"/>
              </a:defRPr>
            </a:lvl5pPr>
          </a:lstStyle>
          <a:p>
            <a:pPr lvl="0"/>
            <a:r>
              <a:rPr lang="en-US" dirty="0"/>
              <a:t>One column for text</a:t>
            </a:r>
          </a:p>
        </p:txBody>
      </p:sp>
      <p:sp>
        <p:nvSpPr>
          <p:cNvPr id="8" name="Text Placeholder 7">
            <a:extLst>
              <a:ext uri="{FF2B5EF4-FFF2-40B4-BE49-F238E27FC236}">
                <a16:creationId xmlns:a16="http://schemas.microsoft.com/office/drawing/2014/main" id="{CC15107D-B4EA-D446-A2D3-185AF0B3C739}"/>
              </a:ext>
            </a:extLst>
          </p:cNvPr>
          <p:cNvSpPr>
            <a:spLocks noGrp="1"/>
          </p:cNvSpPr>
          <p:nvPr>
            <p:ph type="body" sz="quarter" idx="11" hasCustomPrompt="1"/>
          </p:nvPr>
        </p:nvSpPr>
        <p:spPr>
          <a:xfrm>
            <a:off x="1821666" y="1737678"/>
            <a:ext cx="8372476" cy="669925"/>
          </a:xfrm>
          <a:prstGeom prst="rect">
            <a:avLst/>
          </a:prstGeom>
        </p:spPr>
        <p:txBody>
          <a:bodyPr lIns="0" tIns="0" rIns="0" bIns="0"/>
          <a:lstStyle>
            <a:lvl1pPr marL="0" indent="0">
              <a:spcBef>
                <a:spcPts val="0"/>
              </a:spcBef>
              <a:buFontTx/>
              <a:buNone/>
              <a:defRPr sz="2400" b="1" i="0">
                <a:solidFill>
                  <a:srgbClr val="005492"/>
                </a:solidFill>
                <a:latin typeface="Arial" panose="020B0604020202020204" pitchFamily="34" charset="0"/>
                <a:cs typeface="Arial" panose="020B0604020202020204" pitchFamily="34" charset="0"/>
              </a:defRPr>
            </a:lvl1pPr>
            <a:lvl2pPr marL="457200" indent="0">
              <a:buFontTx/>
              <a:buNone/>
              <a:defRPr sz="2400" b="1" i="0">
                <a:solidFill>
                  <a:srgbClr val="04A299"/>
                </a:solidFill>
                <a:latin typeface="Arial" panose="020B0604020202020204" pitchFamily="34" charset="0"/>
                <a:cs typeface="Arial" panose="020B0604020202020204" pitchFamily="34" charset="0"/>
              </a:defRPr>
            </a:lvl2pPr>
            <a:lvl3pPr marL="914400" indent="0">
              <a:buFontTx/>
              <a:buNone/>
              <a:defRPr sz="2400" b="1" i="0">
                <a:solidFill>
                  <a:srgbClr val="04A299"/>
                </a:solidFill>
                <a:latin typeface="Arial" panose="020B0604020202020204" pitchFamily="34" charset="0"/>
                <a:cs typeface="Arial" panose="020B0604020202020204" pitchFamily="34" charset="0"/>
              </a:defRPr>
            </a:lvl3pPr>
            <a:lvl4pPr marL="1371600" indent="0">
              <a:buFontTx/>
              <a:buNone/>
              <a:defRPr sz="2400" b="1" i="0">
                <a:solidFill>
                  <a:srgbClr val="04A299"/>
                </a:solidFill>
                <a:latin typeface="Arial" panose="020B0604020202020204" pitchFamily="34" charset="0"/>
                <a:cs typeface="Arial" panose="020B0604020202020204" pitchFamily="34" charset="0"/>
              </a:defRPr>
            </a:lvl4pPr>
            <a:lvl5pPr marL="1828800" indent="0">
              <a:buFontTx/>
              <a:buNone/>
              <a:defRPr sz="2400" b="1" i="0">
                <a:solidFill>
                  <a:srgbClr val="04A299"/>
                </a:solidFill>
                <a:latin typeface="Arial" panose="020B0604020202020204" pitchFamily="34" charset="0"/>
                <a:cs typeface="Arial" panose="020B0604020202020204" pitchFamily="34" charset="0"/>
              </a:defRPr>
            </a:lvl5pPr>
          </a:lstStyle>
          <a:p>
            <a:pPr lvl="0"/>
            <a:r>
              <a:rPr lang="en-US"/>
              <a:t>Header</a:t>
            </a:r>
          </a:p>
        </p:txBody>
      </p:sp>
      <p:sp>
        <p:nvSpPr>
          <p:cNvPr id="3" name="Text Placeholder 2">
            <a:extLst>
              <a:ext uri="{FF2B5EF4-FFF2-40B4-BE49-F238E27FC236}">
                <a16:creationId xmlns:a16="http://schemas.microsoft.com/office/drawing/2014/main" id="{1111AD49-36A5-4A40-B9F6-8296FFCC231D}"/>
              </a:ext>
            </a:extLst>
          </p:cNvPr>
          <p:cNvSpPr>
            <a:spLocks noGrp="1"/>
          </p:cNvSpPr>
          <p:nvPr>
            <p:ph type="body" sz="quarter" idx="12"/>
          </p:nvPr>
        </p:nvSpPr>
        <p:spPr>
          <a:xfrm>
            <a:off x="1822450" y="2654300"/>
            <a:ext cx="8372475" cy="363537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buClr>
                <a:srgbClr val="04A299"/>
              </a:buClr>
              <a:buSzPct val="125000"/>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buClr>
                <a:srgbClr val="0ED882"/>
              </a:buClr>
              <a:buSzPct val="90000"/>
              <a:buFont typeface="Wingdings" pitchFamily="2" charset="2"/>
              <a:buChar char="§"/>
              <a:tabLst>
                <a:tab pos="457200" algn="l"/>
              </a:tabLst>
              <a:defRPr sz="1600"/>
            </a:lvl4pPr>
            <a:lvl5pPr marL="914400" indent="-228600" defTabSz="457200">
              <a:lnSpc>
                <a:spcPct val="100000"/>
              </a:lnSpc>
              <a:spcBef>
                <a:spcPts val="0"/>
              </a:spcBef>
              <a:spcAft>
                <a:spcPts val="0"/>
              </a:spcAft>
              <a:buSzPct val="80000"/>
              <a:buFont typeface="Wingdings" pitchFamily="2" charset="2"/>
              <a:buChar char="Ø"/>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Blue text on a white background&#10;&#10;Description automatically generated">
            <a:extLst>
              <a:ext uri="{FF2B5EF4-FFF2-40B4-BE49-F238E27FC236}">
                <a16:creationId xmlns:a16="http://schemas.microsoft.com/office/drawing/2014/main" id="{BDACC15F-086C-C1C9-B973-A2FB9A3312E4}"/>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E75D4E70-15D9-C798-5E7F-83E321294AC1}"/>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91948920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 Column Text + Callout">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C18F46FE-795A-B143-B2C5-0F05750D254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E18AAAA3-7B04-DB4C-B0E3-B27A4E07C1A5}"/>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31B42-6A96-8343-B321-3BD5662A090C}"/>
              </a:ext>
            </a:extLst>
          </p:cNvPr>
          <p:cNvSpPr>
            <a:spLocks noGrp="1"/>
          </p:cNvSpPr>
          <p:nvPr>
            <p:ph type="body" sz="quarter" idx="10" hasCustomPrompt="1"/>
          </p:nvPr>
        </p:nvSpPr>
        <p:spPr>
          <a:xfrm>
            <a:off x="703385" y="219247"/>
            <a:ext cx="10412289" cy="914960"/>
          </a:xfrm>
          <a:prstGeom prst="rect">
            <a:avLst/>
          </a:prstGeom>
        </p:spPr>
        <p:txBody>
          <a:bodyPr lIns="0" tIns="0" rIns="0" bIns="0" anchor="ctr"/>
          <a:lstStyle>
            <a:lvl1pPr marL="0" indent="0">
              <a:spcBef>
                <a:spcPts val="0"/>
              </a:spcBef>
              <a:buFontTx/>
              <a:buNone/>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b="1" i="0">
                <a:latin typeface="Source Serif Pro" panose="02040603050405020204" pitchFamily="18" charset="0"/>
                <a:ea typeface="Source Serif Pro" panose="02040603050405020204" pitchFamily="18" charset="0"/>
                <a:cs typeface="Arial" panose="020B0604020202020204" pitchFamily="34" charset="0"/>
              </a:defRPr>
            </a:lvl2pPr>
            <a:lvl3pPr marL="0" indent="0">
              <a:spcBef>
                <a:spcPts val="0"/>
              </a:spcBef>
              <a:buFontTx/>
              <a:buNone/>
              <a:defRPr b="1" i="0">
                <a:latin typeface="Source Serif Pro" panose="02040603050405020204" pitchFamily="18" charset="0"/>
                <a:ea typeface="Source Serif Pro" panose="02040603050405020204" pitchFamily="18" charset="0"/>
                <a:cs typeface="Arial" panose="020B0604020202020204" pitchFamily="34" charset="0"/>
              </a:defRPr>
            </a:lvl3pPr>
            <a:lvl4pPr marL="0" indent="0">
              <a:spcBef>
                <a:spcPts val="0"/>
              </a:spcBef>
              <a:buFontTx/>
              <a:buNone/>
              <a:defRPr b="1" i="0">
                <a:latin typeface="Source Serif Pro" panose="02040603050405020204" pitchFamily="18" charset="0"/>
                <a:ea typeface="Source Serif Pro" panose="02040603050405020204" pitchFamily="18" charset="0"/>
                <a:cs typeface="Arial" panose="020B0604020202020204" pitchFamily="34" charset="0"/>
              </a:defRPr>
            </a:lvl4pPr>
            <a:lvl5pPr marL="0" indent="0">
              <a:spcBef>
                <a:spcPts val="0"/>
              </a:spcBef>
              <a:buFontTx/>
              <a:buNone/>
              <a:defRPr b="1" i="0">
                <a:latin typeface="Source Serif Pro" panose="02040603050405020204" pitchFamily="18" charset="0"/>
                <a:ea typeface="Source Serif Pro" panose="02040603050405020204" pitchFamily="18" charset="0"/>
                <a:cs typeface="Arial" panose="020B0604020202020204" pitchFamily="34" charset="0"/>
              </a:defRPr>
            </a:lvl5pPr>
          </a:lstStyle>
          <a:p>
            <a:pPr lvl="0"/>
            <a:r>
              <a:rPr lang="en-US" dirty="0"/>
              <a:t>One column text and callout</a:t>
            </a:r>
          </a:p>
        </p:txBody>
      </p:sp>
      <p:sp>
        <p:nvSpPr>
          <p:cNvPr id="6" name="Text Placeholder 5">
            <a:extLst>
              <a:ext uri="{FF2B5EF4-FFF2-40B4-BE49-F238E27FC236}">
                <a16:creationId xmlns:a16="http://schemas.microsoft.com/office/drawing/2014/main" id="{464D0080-4968-C147-9D17-404A557BFA4C}"/>
              </a:ext>
            </a:extLst>
          </p:cNvPr>
          <p:cNvSpPr>
            <a:spLocks noGrp="1"/>
          </p:cNvSpPr>
          <p:nvPr>
            <p:ph type="body" sz="quarter" idx="11" hasCustomPrompt="1"/>
          </p:nvPr>
        </p:nvSpPr>
        <p:spPr>
          <a:xfrm>
            <a:off x="703385" y="2509520"/>
            <a:ext cx="3106615" cy="2946718"/>
          </a:xfrm>
          <a:prstGeom prst="rect">
            <a:avLst/>
          </a:prstGeom>
        </p:spPr>
        <p:txBody>
          <a:bodyPr lIns="0" tIns="0" rIns="0" bIns="0"/>
          <a:lstStyle>
            <a:lvl1pPr marL="0" indent="0" defTabSz="457200">
              <a:lnSpc>
                <a:spcPct val="100000"/>
              </a:lnSpc>
              <a:spcBef>
                <a:spcPts val="0"/>
              </a:spcBef>
              <a:buFontTx/>
              <a:buNone/>
              <a:tabLst>
                <a:tab pos="457200" algn="l"/>
              </a:tabLst>
              <a:defRPr sz="2000" b="1" i="0">
                <a:latin typeface="Arial" panose="020B0604020202020204" pitchFamily="34" charset="0"/>
                <a:cs typeface="Arial" panose="020B060402020202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Callout</a:t>
            </a:r>
          </a:p>
          <a:p>
            <a:pPr lvl="0"/>
            <a:r>
              <a:rPr lang="en-US" err="1"/>
              <a:t>Aliciatur</a:t>
            </a:r>
            <a:r>
              <a:rPr lang="en-US"/>
              <a:t>? Qui </a:t>
            </a:r>
            <a:r>
              <a:rPr lang="en-US" err="1"/>
              <a:t>quis</a:t>
            </a:r>
            <a:r>
              <a:rPr lang="en-US"/>
              <a:t> </a:t>
            </a:r>
            <a:r>
              <a:rPr lang="en-US" err="1"/>
              <a:t>dolum</a:t>
            </a:r>
            <a:r>
              <a:rPr lang="en-US"/>
              <a:t> </a:t>
            </a:r>
            <a:r>
              <a:rPr lang="en-US" err="1"/>
              <a:t>voluptatem</a:t>
            </a:r>
            <a:r>
              <a:rPr lang="en-US"/>
              <a:t> </a:t>
            </a:r>
            <a:r>
              <a:rPr lang="en-US" err="1"/>
              <a:t>conetur</a:t>
            </a:r>
            <a:r>
              <a:rPr lang="en-US"/>
              <a:t>? </a:t>
            </a:r>
            <a:r>
              <a:rPr lang="en-US" err="1"/>
              <a:t>Genis</a:t>
            </a:r>
            <a:r>
              <a:rPr lang="en-US"/>
              <a:t> </a:t>
            </a:r>
            <a:r>
              <a:rPr lang="en-US" err="1"/>
              <a:t>doloriberro</a:t>
            </a:r>
            <a:r>
              <a:rPr lang="en-US"/>
              <a:t> </a:t>
            </a:r>
            <a:r>
              <a:rPr lang="en-US" err="1"/>
              <a:t>tem</a:t>
            </a:r>
            <a:r>
              <a:rPr lang="en-US"/>
              <a:t> </a:t>
            </a:r>
            <a:r>
              <a:rPr lang="en-US" err="1"/>
              <a:t>im</a:t>
            </a:r>
            <a:r>
              <a:rPr lang="en-US"/>
              <a:t> </a:t>
            </a:r>
            <a:r>
              <a:rPr lang="en-US" err="1"/>
              <a:t>entorum</a:t>
            </a:r>
            <a:r>
              <a:rPr lang="en-US"/>
              <a:t> </a:t>
            </a:r>
            <a:r>
              <a:rPr lang="en-US" err="1"/>
              <a:t>iducill</a:t>
            </a:r>
            <a:r>
              <a:rPr lang="en-US"/>
              <a:t>.</a:t>
            </a:r>
          </a:p>
        </p:txBody>
      </p:sp>
      <p:sp>
        <p:nvSpPr>
          <p:cNvPr id="9" name="Text Placeholder 8">
            <a:extLst>
              <a:ext uri="{FF2B5EF4-FFF2-40B4-BE49-F238E27FC236}">
                <a16:creationId xmlns:a16="http://schemas.microsoft.com/office/drawing/2014/main" id="{FD093A76-C7FB-4B4D-A592-4CFB7C16D94C}"/>
              </a:ext>
            </a:extLst>
          </p:cNvPr>
          <p:cNvSpPr>
            <a:spLocks noGrp="1"/>
          </p:cNvSpPr>
          <p:nvPr>
            <p:ph type="body" sz="quarter" idx="12" hasCustomPrompt="1"/>
          </p:nvPr>
        </p:nvSpPr>
        <p:spPr>
          <a:xfrm>
            <a:off x="4530724" y="2509838"/>
            <a:ext cx="6584950" cy="568325"/>
          </a:xfrm>
          <a:prstGeom prst="rect">
            <a:avLst/>
          </a:prstGeom>
        </p:spPr>
        <p:txBody>
          <a:bodyPr lIns="0" tIns="0" rIns="0" bIns="0"/>
          <a:lstStyle>
            <a:lvl1pPr marL="0" indent="0">
              <a:spcBef>
                <a:spcPts val="0"/>
              </a:spcBef>
              <a:buFontTx/>
              <a:buNone/>
              <a:defRPr sz="2400" b="1" i="0">
                <a:solidFill>
                  <a:srgbClr val="005492"/>
                </a:solidFill>
                <a:latin typeface="Arial" panose="020B0604020202020204" pitchFamily="34" charset="0"/>
                <a:cs typeface="Arial" panose="020B0604020202020204" pitchFamily="34" charset="0"/>
              </a:defRPr>
            </a:lvl1pPr>
            <a:lvl2pPr marL="0" indent="0">
              <a:spcBef>
                <a:spcPts val="0"/>
              </a:spcBef>
              <a:buFontTx/>
              <a:buNone/>
              <a:defRPr b="1" i="0">
                <a:solidFill>
                  <a:srgbClr val="04A299"/>
                </a:solidFill>
                <a:latin typeface="Arial" panose="020B0604020202020204" pitchFamily="34" charset="0"/>
                <a:cs typeface="Arial" panose="020B0604020202020204" pitchFamily="34" charset="0"/>
              </a:defRPr>
            </a:lvl2pPr>
            <a:lvl3pPr marL="0" indent="0">
              <a:spcBef>
                <a:spcPts val="0"/>
              </a:spcBef>
              <a:buFontTx/>
              <a:buNone/>
              <a:defRPr b="1" i="0">
                <a:solidFill>
                  <a:srgbClr val="04A299"/>
                </a:solidFill>
                <a:latin typeface="Arial" panose="020B0604020202020204" pitchFamily="34" charset="0"/>
                <a:cs typeface="Arial" panose="020B0604020202020204" pitchFamily="34" charset="0"/>
              </a:defRPr>
            </a:lvl3pPr>
            <a:lvl4pPr marL="0" indent="0">
              <a:spcBef>
                <a:spcPts val="0"/>
              </a:spcBef>
              <a:buFontTx/>
              <a:buNone/>
              <a:defRPr b="1" i="0">
                <a:solidFill>
                  <a:srgbClr val="04A299"/>
                </a:solidFill>
                <a:latin typeface="Arial" panose="020B0604020202020204" pitchFamily="34" charset="0"/>
                <a:cs typeface="Arial" panose="020B0604020202020204" pitchFamily="34" charset="0"/>
              </a:defRPr>
            </a:lvl4pPr>
            <a:lvl5pPr marL="0" indent="0">
              <a:spcBef>
                <a:spcPts val="0"/>
              </a:spcBef>
              <a:buFontTx/>
              <a:buNone/>
              <a:defRPr b="1" i="0">
                <a:solidFill>
                  <a:srgbClr val="04A299"/>
                </a:solidFill>
                <a:latin typeface="Arial" panose="020B0604020202020204" pitchFamily="34" charset="0"/>
                <a:cs typeface="Arial" panose="020B0604020202020204" pitchFamily="34" charset="0"/>
              </a:defRPr>
            </a:lvl5pPr>
          </a:lstStyle>
          <a:p>
            <a:pPr lvl="0"/>
            <a:r>
              <a:rPr lang="en-US"/>
              <a:t>Header</a:t>
            </a:r>
          </a:p>
        </p:txBody>
      </p:sp>
      <p:sp>
        <p:nvSpPr>
          <p:cNvPr id="5" name="Text Placeholder 4">
            <a:extLst>
              <a:ext uri="{FF2B5EF4-FFF2-40B4-BE49-F238E27FC236}">
                <a16:creationId xmlns:a16="http://schemas.microsoft.com/office/drawing/2014/main" id="{203CAA0C-C32F-E943-A591-90ABA5DF0D31}"/>
              </a:ext>
            </a:extLst>
          </p:cNvPr>
          <p:cNvSpPr>
            <a:spLocks noGrp="1"/>
          </p:cNvSpPr>
          <p:nvPr>
            <p:ph type="body" sz="quarter" idx="13"/>
          </p:nvPr>
        </p:nvSpPr>
        <p:spPr>
          <a:xfrm>
            <a:off x="4530725" y="3233738"/>
            <a:ext cx="6584950" cy="272097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tabLst>
                <a:tab pos="457200" algn="l"/>
              </a:tabLst>
              <a:defRPr sz="1600"/>
            </a:lvl4pPr>
            <a:lvl5pPr marL="914400" indent="-228600" defTabSz="457200">
              <a:lnSpc>
                <a:spcPct val="100000"/>
              </a:lnSpc>
              <a:spcBef>
                <a:spcPts val="0"/>
              </a:spcBef>
              <a:spcAft>
                <a:spcPts val="0"/>
              </a:spcAft>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Blue text on a white background&#10;&#10;Description automatically generated">
            <a:extLst>
              <a:ext uri="{FF2B5EF4-FFF2-40B4-BE49-F238E27FC236}">
                <a16:creationId xmlns:a16="http://schemas.microsoft.com/office/drawing/2014/main" id="{9ABDA50C-C818-8C1D-428B-D2A2D98DFE79}"/>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4" name="Picture 3">
            <a:extLst>
              <a:ext uri="{FF2B5EF4-FFF2-40B4-BE49-F238E27FC236}">
                <a16:creationId xmlns:a16="http://schemas.microsoft.com/office/drawing/2014/main" id="{4A877DFB-A3E3-1C09-ABE2-A3C2D4D11C22}"/>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128359966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 Column Text + Vide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B1CD81-9B70-D544-81B2-C20F305E6686}"/>
              </a:ext>
            </a:extLst>
          </p:cNvPr>
          <p:cNvSpPr/>
          <p:nvPr userDrawn="1"/>
        </p:nvSpPr>
        <p:spPr>
          <a:xfrm>
            <a:off x="4758332" y="2140527"/>
            <a:ext cx="6276109" cy="3678383"/>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ADD3EAB-B430-DB45-AC71-808E1D015982}"/>
              </a:ext>
            </a:extLst>
          </p:cNvPr>
          <p:cNvSpPr>
            <a:spLocks noGrp="1"/>
          </p:cNvSpPr>
          <p:nvPr>
            <p:ph type="body" sz="quarter" idx="10" hasCustomPrompt="1"/>
          </p:nvPr>
        </p:nvSpPr>
        <p:spPr>
          <a:xfrm>
            <a:off x="703385" y="219247"/>
            <a:ext cx="8994798" cy="930103"/>
          </a:xfrm>
          <a:prstGeom prst="rect">
            <a:avLst/>
          </a:prstGeom>
        </p:spPr>
        <p:txBody>
          <a:bodyPr lIns="0" tIns="0" rIns="0" bIns="0" anchor="ctr"/>
          <a:lstStyle>
            <a:lvl1pPr marL="0" indent="0">
              <a:lnSpc>
                <a:spcPct val="90000"/>
              </a:lnSpc>
              <a:spcBef>
                <a:spcPts val="0"/>
              </a:spcBef>
              <a:buFontTx/>
              <a:buNone/>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vl2pPr>
              <a:buFontTx/>
              <a:buNone/>
              <a:defRPr/>
            </a:lvl2pPr>
            <a:lvl3pPr>
              <a:buFontTx/>
              <a:buNone/>
              <a:defRPr/>
            </a:lvl3pPr>
            <a:lvl4pPr>
              <a:buFontTx/>
              <a:buNone/>
              <a:defRPr/>
            </a:lvl4pPr>
            <a:lvl5pPr>
              <a:buFontTx/>
              <a:buNone/>
              <a:defRPr/>
            </a:lvl5pPr>
          </a:lstStyle>
          <a:p>
            <a:pPr lvl="0"/>
            <a:r>
              <a:rPr lang="en-US" dirty="0"/>
              <a:t>One column text and video</a:t>
            </a:r>
          </a:p>
        </p:txBody>
      </p:sp>
      <p:sp>
        <p:nvSpPr>
          <p:cNvPr id="8" name="Text Placeholder 7">
            <a:extLst>
              <a:ext uri="{FF2B5EF4-FFF2-40B4-BE49-F238E27FC236}">
                <a16:creationId xmlns:a16="http://schemas.microsoft.com/office/drawing/2014/main" id="{2A01D9E2-D4E8-0B47-8485-F17B1333CDFC}"/>
              </a:ext>
            </a:extLst>
          </p:cNvPr>
          <p:cNvSpPr>
            <a:spLocks noGrp="1"/>
          </p:cNvSpPr>
          <p:nvPr>
            <p:ph type="body" sz="quarter" idx="11" hasCustomPrompt="1"/>
          </p:nvPr>
        </p:nvSpPr>
        <p:spPr>
          <a:xfrm>
            <a:off x="703385" y="2139950"/>
            <a:ext cx="3646365" cy="3678238"/>
          </a:xfrm>
          <a:prstGeom prst="rect">
            <a:avLst/>
          </a:prstGeom>
        </p:spPr>
        <p:txBody>
          <a:bodyPr lIns="0" tIns="0" rIns="0" bIns="0"/>
          <a:lstStyle>
            <a:lvl1pPr marL="0" indent="0" defTabSz="457200">
              <a:lnSpc>
                <a:spcPct val="100000"/>
              </a:lnSpc>
              <a:spcBef>
                <a:spcPts val="0"/>
              </a:spcBef>
              <a:spcAft>
                <a:spcPts val="0"/>
              </a:spcAft>
              <a:buFontTx/>
              <a:buNone/>
              <a:tabLst>
                <a:tab pos="457200" algn="l"/>
              </a:tabLst>
              <a:defRPr sz="2000" b="1" i="0">
                <a:solidFill>
                  <a:schemeClr val="tx1"/>
                </a:solidFill>
              </a:defRPr>
            </a:lvl1pPr>
            <a:lvl2pPr>
              <a:buFontTx/>
              <a:buNone/>
              <a:defRPr/>
            </a:lvl2pPr>
            <a:lvl3pPr>
              <a:buFontTx/>
              <a:buNone/>
              <a:defRPr/>
            </a:lvl3pPr>
            <a:lvl4pPr>
              <a:buFontTx/>
              <a:buNone/>
              <a:defRPr/>
            </a:lvl4pPr>
            <a:lvl5pPr>
              <a:buFontTx/>
              <a:buNone/>
              <a:defRPr/>
            </a:lvl5pPr>
          </a:lstStyle>
          <a:p>
            <a:pPr lvl="0"/>
            <a:r>
              <a:rPr lang="en-US"/>
              <a:t>Text</a:t>
            </a:r>
          </a:p>
        </p:txBody>
      </p:sp>
      <p:sp>
        <p:nvSpPr>
          <p:cNvPr id="11" name="Media Placeholder 10">
            <a:extLst>
              <a:ext uri="{FF2B5EF4-FFF2-40B4-BE49-F238E27FC236}">
                <a16:creationId xmlns:a16="http://schemas.microsoft.com/office/drawing/2014/main" id="{FCFC6577-73CE-BE41-B0FC-3E2C70F35C72}"/>
              </a:ext>
            </a:extLst>
          </p:cNvPr>
          <p:cNvSpPr>
            <a:spLocks noGrp="1"/>
          </p:cNvSpPr>
          <p:nvPr>
            <p:ph type="media" sz="quarter" idx="12"/>
          </p:nvPr>
        </p:nvSpPr>
        <p:spPr>
          <a:xfrm>
            <a:off x="4904078" y="2259013"/>
            <a:ext cx="6013450" cy="3449637"/>
          </a:xfrm>
          <a:prstGeom prst="rect">
            <a:avLst/>
          </a:prstGeom>
          <a:solidFill>
            <a:schemeClr val="bg2"/>
          </a:solidFill>
        </p:spPr>
        <p:txBody>
          <a:bodyPr anchor="ctr"/>
          <a:lstStyle>
            <a:lvl1pPr algn="ctr">
              <a:buFontTx/>
              <a:buNone/>
              <a:defRPr/>
            </a:lvl1pPr>
          </a:lstStyle>
          <a:p>
            <a:endParaRPr lang="en-US"/>
          </a:p>
        </p:txBody>
      </p:sp>
      <p:sp>
        <p:nvSpPr>
          <p:cNvPr id="15" name="Slide Number Placeholder 12">
            <a:extLst>
              <a:ext uri="{FF2B5EF4-FFF2-40B4-BE49-F238E27FC236}">
                <a16:creationId xmlns:a16="http://schemas.microsoft.com/office/drawing/2014/main" id="{38D78690-5FFB-9E4D-B212-42ED7E39559B}"/>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6" name="Straight Connector 15">
            <a:extLst>
              <a:ext uri="{FF2B5EF4-FFF2-40B4-BE49-F238E27FC236}">
                <a16:creationId xmlns:a16="http://schemas.microsoft.com/office/drawing/2014/main" id="{75D90E28-96C2-A643-AEDE-DD6FEF8FFDD3}"/>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pic>
        <p:nvPicPr>
          <p:cNvPr id="2" name="Picture 1" descr="Blue text on a white background&#10;&#10;Description automatically generated">
            <a:extLst>
              <a:ext uri="{FF2B5EF4-FFF2-40B4-BE49-F238E27FC236}">
                <a16:creationId xmlns:a16="http://schemas.microsoft.com/office/drawing/2014/main" id="{D16B9609-A604-6D8E-EFE8-B5BEF05D1FD0}"/>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3" name="Picture 2">
            <a:extLst>
              <a:ext uri="{FF2B5EF4-FFF2-40B4-BE49-F238E27FC236}">
                <a16:creationId xmlns:a16="http://schemas.microsoft.com/office/drawing/2014/main" id="{C061017E-21A6-C2A1-5B37-613DB4378196}"/>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6930990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 Column Text +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DCA892-7E96-074B-8920-B7C11E8B169C}"/>
              </a:ext>
            </a:extLst>
          </p:cNvPr>
          <p:cNvSpPr>
            <a:spLocks noGrp="1"/>
          </p:cNvSpPr>
          <p:nvPr>
            <p:ph idx="1" hasCustomPrompt="1"/>
          </p:nvPr>
        </p:nvSpPr>
        <p:spPr>
          <a:xfrm>
            <a:off x="4813300" y="2311400"/>
            <a:ext cx="6540500" cy="482600"/>
          </a:xfrm>
          <a:prstGeom prst="rect">
            <a:avLst/>
          </a:prstGeom>
        </p:spPr>
        <p:txBody>
          <a:bodyPr lIns="0" tIns="0" rIns="0" bIns="0"/>
          <a:lstStyle>
            <a:lvl1pPr marL="0" indent="0">
              <a:spcBef>
                <a:spcPts val="0"/>
              </a:spcBef>
              <a:buFontTx/>
              <a:buNone/>
              <a:defRPr sz="2400" b="1">
                <a:solidFill>
                  <a:srgbClr val="005492"/>
                </a:solidFill>
                <a:latin typeface="+mj-lt"/>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stStyle>
          <a:p>
            <a:pPr lvl="0"/>
            <a:r>
              <a:rPr lang="en-US"/>
              <a:t>Subhead</a:t>
            </a:r>
          </a:p>
        </p:txBody>
      </p:sp>
      <p:sp>
        <p:nvSpPr>
          <p:cNvPr id="2" name="Title 1">
            <a:extLst>
              <a:ext uri="{FF2B5EF4-FFF2-40B4-BE49-F238E27FC236}">
                <a16:creationId xmlns:a16="http://schemas.microsoft.com/office/drawing/2014/main" id="{8B4ADD3B-86AD-7D4F-93E5-1FBF7B171D22}"/>
              </a:ext>
            </a:extLst>
          </p:cNvPr>
          <p:cNvSpPr>
            <a:spLocks noGrp="1"/>
          </p:cNvSpPr>
          <p:nvPr>
            <p:ph type="title" hasCustomPrompt="1"/>
          </p:nvPr>
        </p:nvSpPr>
        <p:spPr>
          <a:xfrm>
            <a:off x="711220" y="219247"/>
            <a:ext cx="10403816" cy="914958"/>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One column text and image</a:t>
            </a:r>
          </a:p>
        </p:txBody>
      </p:sp>
      <p:sp>
        <p:nvSpPr>
          <p:cNvPr id="9" name="Picture Placeholder 8">
            <a:extLst>
              <a:ext uri="{FF2B5EF4-FFF2-40B4-BE49-F238E27FC236}">
                <a16:creationId xmlns:a16="http://schemas.microsoft.com/office/drawing/2014/main" id="{40E98267-CB39-234E-BF70-68580ABBEB27}"/>
              </a:ext>
            </a:extLst>
          </p:cNvPr>
          <p:cNvSpPr>
            <a:spLocks noGrp="1"/>
          </p:cNvSpPr>
          <p:nvPr>
            <p:ph type="pic" sz="quarter" idx="11" hasCustomPrompt="1"/>
          </p:nvPr>
        </p:nvSpPr>
        <p:spPr>
          <a:xfrm>
            <a:off x="838200" y="2258066"/>
            <a:ext cx="2897462" cy="2897461"/>
          </a:xfrm>
          <a:prstGeom prst="ellipse">
            <a:avLst/>
          </a:prstGeom>
          <a:noFill/>
          <a:ln w="38100">
            <a:solidFill>
              <a:srgbClr val="005492"/>
            </a:solidFill>
          </a:ln>
        </p:spPr>
        <p:txBody>
          <a:bodyPr anchor="ctr"/>
          <a:lstStyle>
            <a:lvl1pPr algn="ctr">
              <a:buFontTx/>
              <a:buNone/>
              <a:defRPr sz="1600">
                <a:solidFill>
                  <a:schemeClr val="bg2">
                    <a:lumMod val="75000"/>
                  </a:schemeClr>
                </a:solidFill>
              </a:defRPr>
            </a:lvl1pPr>
          </a:lstStyle>
          <a:p>
            <a:r>
              <a:rPr lang="en-US"/>
              <a:t>Insert photo</a:t>
            </a:r>
          </a:p>
        </p:txBody>
      </p:sp>
      <p:sp>
        <p:nvSpPr>
          <p:cNvPr id="18" name="Slide Number Placeholder 12">
            <a:extLst>
              <a:ext uri="{FF2B5EF4-FFF2-40B4-BE49-F238E27FC236}">
                <a16:creationId xmlns:a16="http://schemas.microsoft.com/office/drawing/2014/main" id="{B505FCFE-E562-634A-AE1E-5BDAF593B00C}"/>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03D8EE21-B6B2-8045-B184-7D47BB3C4DBA}"/>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178D3560-9D8C-9F42-8AA8-A9CBB19B7BF3}"/>
              </a:ext>
            </a:extLst>
          </p:cNvPr>
          <p:cNvSpPr>
            <a:spLocks noGrp="1"/>
          </p:cNvSpPr>
          <p:nvPr>
            <p:ph type="body" sz="quarter" idx="12"/>
          </p:nvPr>
        </p:nvSpPr>
        <p:spPr>
          <a:xfrm>
            <a:off x="4813300" y="3144838"/>
            <a:ext cx="6567488" cy="303212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tabLst>
                <a:tab pos="457200" algn="l"/>
              </a:tabLst>
              <a:defRPr sz="1600"/>
            </a:lvl4pPr>
            <a:lvl5pPr marL="914400" indent="-228600" defTabSz="457200">
              <a:lnSpc>
                <a:spcPct val="100000"/>
              </a:lnSpc>
              <a:spcBef>
                <a:spcPts val="0"/>
              </a:spcBef>
              <a:spcAft>
                <a:spcPts val="0"/>
              </a:spcAft>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Blue text on a white background&#10;&#10;Description automatically generated">
            <a:extLst>
              <a:ext uri="{FF2B5EF4-FFF2-40B4-BE49-F238E27FC236}">
                <a16:creationId xmlns:a16="http://schemas.microsoft.com/office/drawing/2014/main" id="{721EB665-6B04-AB6B-379C-FCC9809ABB23}"/>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95928908-CBC0-6FCA-B267-1D1254315F27}"/>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14892105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_1 Column Text +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DCA892-7E96-074B-8920-B7C11E8B169C}"/>
              </a:ext>
            </a:extLst>
          </p:cNvPr>
          <p:cNvSpPr>
            <a:spLocks noGrp="1"/>
          </p:cNvSpPr>
          <p:nvPr>
            <p:ph idx="1" hasCustomPrompt="1"/>
          </p:nvPr>
        </p:nvSpPr>
        <p:spPr>
          <a:xfrm>
            <a:off x="728146" y="1728305"/>
            <a:ext cx="10642580" cy="482600"/>
          </a:xfrm>
          <a:prstGeom prst="rect">
            <a:avLst/>
          </a:prstGeom>
        </p:spPr>
        <p:txBody>
          <a:bodyPr lIns="0" tIns="0" rIns="0" bIns="0"/>
          <a:lstStyle>
            <a:lvl1pPr marL="0" indent="0">
              <a:spcBef>
                <a:spcPts val="0"/>
              </a:spcBef>
              <a:buFontTx/>
              <a:buNone/>
              <a:defRPr sz="2400" b="1">
                <a:solidFill>
                  <a:srgbClr val="005492"/>
                </a:solidFill>
                <a:latin typeface="+mj-lt"/>
              </a:defRPr>
            </a:lvl1pPr>
            <a:lvl2pPr marL="0" indent="0">
              <a:spcBef>
                <a:spcPts val="0"/>
              </a:spcBef>
              <a:buFontTx/>
              <a:buNone/>
              <a:defRPr sz="1800"/>
            </a:lvl2pPr>
            <a:lvl3pPr marL="0" indent="0">
              <a:spcBef>
                <a:spcPts val="0"/>
              </a:spcBef>
              <a:buFontTx/>
              <a:buNone/>
              <a:defRPr sz="1800"/>
            </a:lvl3pPr>
            <a:lvl4pPr marL="0" indent="0">
              <a:spcBef>
                <a:spcPts val="0"/>
              </a:spcBef>
              <a:buFontTx/>
              <a:buNone/>
              <a:defRPr sz="1800"/>
            </a:lvl4pPr>
            <a:lvl5pPr marL="0" indent="0">
              <a:spcBef>
                <a:spcPts val="0"/>
              </a:spcBef>
              <a:buFontTx/>
              <a:buNone/>
              <a:defRPr sz="1800"/>
            </a:lvl5pPr>
          </a:lstStyle>
          <a:p>
            <a:pPr lvl="0"/>
            <a:r>
              <a:rPr lang="en-US"/>
              <a:t>Subhead</a:t>
            </a:r>
          </a:p>
        </p:txBody>
      </p:sp>
      <p:sp>
        <p:nvSpPr>
          <p:cNvPr id="2" name="Title 1">
            <a:extLst>
              <a:ext uri="{FF2B5EF4-FFF2-40B4-BE49-F238E27FC236}">
                <a16:creationId xmlns:a16="http://schemas.microsoft.com/office/drawing/2014/main" id="{8B4ADD3B-86AD-7D4F-93E5-1FBF7B171D22}"/>
              </a:ext>
            </a:extLst>
          </p:cNvPr>
          <p:cNvSpPr>
            <a:spLocks noGrp="1"/>
          </p:cNvSpPr>
          <p:nvPr>
            <p:ph type="title" hasCustomPrompt="1"/>
          </p:nvPr>
        </p:nvSpPr>
        <p:spPr>
          <a:xfrm>
            <a:off x="711220" y="219247"/>
            <a:ext cx="10403816" cy="914958"/>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One column text and image</a:t>
            </a:r>
          </a:p>
        </p:txBody>
      </p:sp>
      <p:sp>
        <p:nvSpPr>
          <p:cNvPr id="18" name="Slide Number Placeholder 12">
            <a:extLst>
              <a:ext uri="{FF2B5EF4-FFF2-40B4-BE49-F238E27FC236}">
                <a16:creationId xmlns:a16="http://schemas.microsoft.com/office/drawing/2014/main" id="{B505FCFE-E562-634A-AE1E-5BDAF593B00C}"/>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03D8EE21-B6B2-8045-B184-7D47BB3C4DBA}"/>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178D3560-9D8C-9F42-8AA8-A9CBB19B7BF3}"/>
              </a:ext>
            </a:extLst>
          </p:cNvPr>
          <p:cNvSpPr>
            <a:spLocks noGrp="1"/>
          </p:cNvSpPr>
          <p:nvPr>
            <p:ph type="body" sz="quarter" idx="12"/>
          </p:nvPr>
        </p:nvSpPr>
        <p:spPr>
          <a:xfrm>
            <a:off x="711220" y="2561743"/>
            <a:ext cx="10686494" cy="3032125"/>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600"/>
            </a:lvl1pPr>
            <a:lvl2pPr marL="228600" indent="-228600" defTabSz="457200">
              <a:lnSpc>
                <a:spcPct val="100000"/>
              </a:lnSpc>
              <a:spcBef>
                <a:spcPts val="0"/>
              </a:spcBef>
              <a:spcAft>
                <a:spcPts val="0"/>
              </a:spcAft>
              <a:tabLst>
                <a:tab pos="457200" algn="l"/>
              </a:tabLst>
              <a:defRPr sz="1600"/>
            </a:lvl2pPr>
            <a:lvl3pPr marL="457200" indent="-228600" defTabSz="457200">
              <a:lnSpc>
                <a:spcPct val="100000"/>
              </a:lnSpc>
              <a:spcBef>
                <a:spcPts val="0"/>
              </a:spcBef>
              <a:spcAft>
                <a:spcPts val="0"/>
              </a:spcAft>
              <a:tabLst>
                <a:tab pos="457200" algn="l"/>
              </a:tabLst>
              <a:defRPr sz="1600"/>
            </a:lvl3pPr>
            <a:lvl4pPr marL="685800" indent="-228600" defTabSz="457200">
              <a:lnSpc>
                <a:spcPct val="100000"/>
              </a:lnSpc>
              <a:spcBef>
                <a:spcPts val="0"/>
              </a:spcBef>
              <a:spcAft>
                <a:spcPts val="0"/>
              </a:spcAft>
              <a:tabLst>
                <a:tab pos="457200" algn="l"/>
              </a:tabLst>
              <a:defRPr sz="1600"/>
            </a:lvl4pPr>
            <a:lvl5pPr marL="914400" indent="-228600" defTabSz="457200">
              <a:lnSpc>
                <a:spcPct val="100000"/>
              </a:lnSpc>
              <a:spcBef>
                <a:spcPts val="0"/>
              </a:spcBef>
              <a:spcAft>
                <a:spcPts val="0"/>
              </a:spcAft>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Blue text on a white background&#10;&#10;Description automatically generated">
            <a:extLst>
              <a:ext uri="{FF2B5EF4-FFF2-40B4-BE49-F238E27FC236}">
                <a16:creationId xmlns:a16="http://schemas.microsoft.com/office/drawing/2014/main" id="{721EB665-6B04-AB6B-379C-FCC9809ABB23}"/>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BB86729B-9029-C433-9A8D-F217D67117D2}"/>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0742538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2 Columns Tex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601FF4F-88CF-9340-98C0-AE26E08DA443}"/>
              </a:ext>
            </a:extLst>
          </p:cNvPr>
          <p:cNvSpPr>
            <a:spLocks noGrp="1"/>
          </p:cNvSpPr>
          <p:nvPr>
            <p:ph type="body" sz="quarter" idx="11" hasCustomPrompt="1"/>
          </p:nvPr>
        </p:nvSpPr>
        <p:spPr>
          <a:xfrm>
            <a:off x="731523" y="2384425"/>
            <a:ext cx="4791076" cy="674688"/>
          </a:xfrm>
          <a:prstGeom prst="rect">
            <a:avLst/>
          </a:prstGeom>
        </p:spPr>
        <p:txBody>
          <a:bodyPr lIns="0" tIns="0" rIns="0" bIns="0"/>
          <a:lstStyle>
            <a:lvl1pPr marL="0" indent="0">
              <a:spcBef>
                <a:spcPts val="0"/>
              </a:spcBef>
              <a:buFontTx/>
              <a:buNone/>
              <a:defRPr sz="2400" b="1">
                <a:solidFill>
                  <a:srgbClr val="005492"/>
                </a:solidFill>
                <a:latin typeface="+mj-lt"/>
              </a:defRPr>
            </a:lvl1pPr>
            <a:lvl2pPr marL="0" indent="0">
              <a:spcBef>
                <a:spcPts val="0"/>
              </a:spcBef>
              <a:buFontTx/>
              <a:buNone/>
              <a:defRPr sz="1800" b="1">
                <a:solidFill>
                  <a:srgbClr val="04A299"/>
                </a:solidFill>
                <a:latin typeface="+mj-lt"/>
              </a:defRPr>
            </a:lvl2pPr>
            <a:lvl3pPr marL="0" indent="0">
              <a:spcBef>
                <a:spcPts val="0"/>
              </a:spcBef>
              <a:buFontTx/>
              <a:buNone/>
              <a:defRPr sz="1800" b="1">
                <a:solidFill>
                  <a:srgbClr val="04A299"/>
                </a:solidFill>
                <a:latin typeface="+mj-lt"/>
              </a:defRPr>
            </a:lvl3pPr>
            <a:lvl4pPr marL="0" indent="0">
              <a:spcBef>
                <a:spcPts val="0"/>
              </a:spcBef>
              <a:buFontTx/>
              <a:buNone/>
              <a:defRPr sz="1800" b="1">
                <a:solidFill>
                  <a:srgbClr val="04A299"/>
                </a:solidFill>
                <a:latin typeface="+mj-lt"/>
              </a:defRPr>
            </a:lvl4pPr>
            <a:lvl5pPr marL="0" indent="0">
              <a:spcBef>
                <a:spcPts val="0"/>
              </a:spcBef>
              <a:buFontTx/>
              <a:buNone/>
              <a:defRPr sz="1800" b="1">
                <a:solidFill>
                  <a:srgbClr val="04A299"/>
                </a:solidFill>
                <a:latin typeface="+mj-lt"/>
              </a:defRPr>
            </a:lvl5pPr>
          </a:lstStyle>
          <a:p>
            <a:pPr lvl="0"/>
            <a:r>
              <a:rPr lang="en-US"/>
              <a:t>Header</a:t>
            </a:r>
          </a:p>
        </p:txBody>
      </p:sp>
      <p:sp>
        <p:nvSpPr>
          <p:cNvPr id="2" name="Title 1">
            <a:extLst>
              <a:ext uri="{FF2B5EF4-FFF2-40B4-BE49-F238E27FC236}">
                <a16:creationId xmlns:a16="http://schemas.microsoft.com/office/drawing/2014/main" id="{01B779FD-0B1A-8F47-B5C4-E564BC48C4CD}"/>
              </a:ext>
            </a:extLst>
          </p:cNvPr>
          <p:cNvSpPr>
            <a:spLocks noGrp="1"/>
          </p:cNvSpPr>
          <p:nvPr>
            <p:ph type="title" hasCustomPrompt="1"/>
          </p:nvPr>
        </p:nvSpPr>
        <p:spPr>
          <a:xfrm>
            <a:off x="731522" y="219247"/>
            <a:ext cx="10393678" cy="914960"/>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Two columns text</a:t>
            </a:r>
          </a:p>
        </p:txBody>
      </p:sp>
      <p:sp>
        <p:nvSpPr>
          <p:cNvPr id="5" name="Text Placeholder 4">
            <a:extLst>
              <a:ext uri="{FF2B5EF4-FFF2-40B4-BE49-F238E27FC236}">
                <a16:creationId xmlns:a16="http://schemas.microsoft.com/office/drawing/2014/main" id="{8BCAEC1A-BEFC-E748-A0A4-7FF40BF3CF45}"/>
              </a:ext>
            </a:extLst>
          </p:cNvPr>
          <p:cNvSpPr>
            <a:spLocks noGrp="1"/>
          </p:cNvSpPr>
          <p:nvPr>
            <p:ph type="body" sz="quarter" idx="12" hasCustomPrompt="1"/>
          </p:nvPr>
        </p:nvSpPr>
        <p:spPr>
          <a:xfrm>
            <a:off x="6432550" y="2384425"/>
            <a:ext cx="4921250" cy="674688"/>
          </a:xfrm>
          <a:prstGeom prst="rect">
            <a:avLst/>
          </a:prstGeom>
        </p:spPr>
        <p:txBody>
          <a:bodyPr lIns="0" tIns="0" rIns="0" bIns="0"/>
          <a:lstStyle>
            <a:lvl1pPr>
              <a:buFontTx/>
              <a:buNone/>
              <a:defRPr sz="2400" b="1">
                <a:solidFill>
                  <a:srgbClr val="005492"/>
                </a:solidFill>
                <a:latin typeface="+mj-lt"/>
              </a:defRPr>
            </a:lvl1pPr>
            <a:lvl2pPr>
              <a:buFontTx/>
              <a:buNone/>
              <a:defRPr b="1">
                <a:solidFill>
                  <a:srgbClr val="04A299"/>
                </a:solidFill>
                <a:latin typeface="+mj-lt"/>
              </a:defRPr>
            </a:lvl2pPr>
            <a:lvl3pPr>
              <a:buFontTx/>
              <a:buNone/>
              <a:defRPr b="1">
                <a:solidFill>
                  <a:srgbClr val="04A299"/>
                </a:solidFill>
                <a:latin typeface="+mj-lt"/>
              </a:defRPr>
            </a:lvl3pPr>
            <a:lvl4pPr>
              <a:buFontTx/>
              <a:buNone/>
              <a:defRPr b="1">
                <a:solidFill>
                  <a:srgbClr val="04A299"/>
                </a:solidFill>
                <a:latin typeface="+mj-lt"/>
              </a:defRPr>
            </a:lvl4pPr>
            <a:lvl5pPr>
              <a:buFontTx/>
              <a:buNone/>
              <a:defRPr b="1">
                <a:solidFill>
                  <a:srgbClr val="04A299"/>
                </a:solidFill>
                <a:latin typeface="+mj-lt"/>
              </a:defRPr>
            </a:lvl5pPr>
          </a:lstStyle>
          <a:p>
            <a:pPr lvl="0"/>
            <a:r>
              <a:rPr lang="en-US"/>
              <a:t>Header</a:t>
            </a:r>
          </a:p>
        </p:txBody>
      </p:sp>
      <p:sp>
        <p:nvSpPr>
          <p:cNvPr id="15" name="Slide Number Placeholder 12">
            <a:extLst>
              <a:ext uri="{FF2B5EF4-FFF2-40B4-BE49-F238E27FC236}">
                <a16:creationId xmlns:a16="http://schemas.microsoft.com/office/drawing/2014/main" id="{451BFB2D-BE9C-4A40-AD9C-1C0E0AEC34D4}"/>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6" name="Straight Connector 15">
            <a:extLst>
              <a:ext uri="{FF2B5EF4-FFF2-40B4-BE49-F238E27FC236}">
                <a16:creationId xmlns:a16="http://schemas.microsoft.com/office/drawing/2014/main" id="{E4171F72-F9D9-334D-B5FA-B3270D4D3C4A}"/>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3F9593A-0C6E-804C-BBC0-77EBD377F9C0}"/>
              </a:ext>
            </a:extLst>
          </p:cNvPr>
          <p:cNvSpPr>
            <a:spLocks noGrp="1"/>
          </p:cNvSpPr>
          <p:nvPr>
            <p:ph type="body" sz="quarter" idx="17"/>
          </p:nvPr>
        </p:nvSpPr>
        <p:spPr>
          <a:xfrm>
            <a:off x="731522" y="3281362"/>
            <a:ext cx="4791076" cy="2957513"/>
          </a:xfrm>
          <a:prstGeom prst="rect">
            <a:avLst/>
          </a:prstGeom>
        </p:spPr>
        <p:txBody>
          <a:bodyPr lIns="0" tIns="0" rIns="0" bIns="0"/>
          <a:lstStyle>
            <a:lvl1pPr marL="0" indent="-228600">
              <a:lnSpc>
                <a:spcPct val="100000"/>
              </a:lnSpc>
              <a:spcBef>
                <a:spcPts val="0"/>
              </a:spcBef>
              <a:spcAft>
                <a:spcPts val="0"/>
              </a:spcAft>
              <a:buFontTx/>
              <a:buNone/>
              <a:tabLst>
                <a:tab pos="457200" algn="l"/>
              </a:tabLst>
              <a:defRPr sz="1600"/>
            </a:lvl1pPr>
            <a:lvl2pPr marL="228600">
              <a:spcBef>
                <a:spcPts val="0"/>
              </a:spcBef>
              <a:spcAft>
                <a:spcPts val="600"/>
              </a:spcAft>
              <a:defRPr sz="1600"/>
            </a:lvl2pPr>
            <a:lvl3pPr marL="0">
              <a:spcBef>
                <a:spcPts val="0"/>
              </a:spcBef>
              <a:spcAft>
                <a:spcPts val="600"/>
              </a:spcAft>
              <a:tabLst>
                <a:tab pos="457200" algn="l"/>
              </a:tabLst>
              <a:defRPr sz="1600"/>
            </a:lvl3pPr>
            <a:lvl4pPr marL="0">
              <a:spcBef>
                <a:spcPts val="0"/>
              </a:spcBef>
              <a:spcAft>
                <a:spcPts val="600"/>
              </a:spcAft>
              <a:tabLst>
                <a:tab pos="457200" algn="l"/>
              </a:tabLst>
              <a:defRPr sz="1600"/>
            </a:lvl4pPr>
            <a:lvl5pPr marL="228600" indent="-228600" defTabSz="457200">
              <a:lnSpc>
                <a:spcPct val="100000"/>
              </a:lnSpc>
              <a:spcBef>
                <a:spcPts val="0"/>
              </a:spcBef>
              <a:spcAft>
                <a:spcPts val="0"/>
              </a:spcAft>
              <a:buFont typeface="Arial" panose="020B0604020202020204" pitchFamily="34" charset="0"/>
              <a:buChar char="•"/>
              <a:tabLst>
                <a:tab pos="457200" algn="l"/>
              </a:tabLst>
              <a:defRPr sz="1600"/>
            </a:lvl5pPr>
            <a:lvl6pPr marL="457200" indent="-228600" defTabSz="457200">
              <a:lnSpc>
                <a:spcPct val="100000"/>
              </a:lnSpc>
              <a:spcBef>
                <a:spcPts val="0"/>
              </a:spcBef>
              <a:spcAft>
                <a:spcPts val="0"/>
              </a:spcAft>
              <a:buFont typeface="Arial" panose="020B0604020202020204" pitchFamily="34" charset="0"/>
              <a:buChar char="•"/>
              <a:tabLst>
                <a:tab pos="457200" algn="l"/>
              </a:tabLst>
              <a:defRPr sz="1600"/>
            </a:lvl6pPr>
            <a:lvl7pPr marL="685800" indent="-228600" defTabSz="457200">
              <a:lnSpc>
                <a:spcPct val="100000"/>
              </a:lnSpc>
              <a:spcBef>
                <a:spcPts val="0"/>
              </a:spcBef>
              <a:spcAft>
                <a:spcPts val="0"/>
              </a:spcAft>
              <a:tabLst>
                <a:tab pos="457200" algn="l"/>
              </a:tabLst>
              <a:defRPr sz="1600"/>
            </a:lvl7pPr>
            <a:lvl8pPr marL="914400" indent="-228600" defTabSz="457200">
              <a:lnSpc>
                <a:spcPct val="100000"/>
              </a:lnSpc>
              <a:spcBef>
                <a:spcPts val="0"/>
              </a:spcBef>
              <a:spcAft>
                <a:spcPts val="0"/>
              </a:spcAft>
              <a:tabLst>
                <a:tab pos="457200" algn="l"/>
              </a:tabLst>
              <a:defRPr sz="1600"/>
            </a:lvl8pPr>
          </a:lstStyle>
          <a:p>
            <a:pPr lvl="0"/>
            <a:r>
              <a:rPr lang="en-US"/>
              <a:t>Click to edit Master text styles</a:t>
            </a:r>
          </a:p>
          <a:p>
            <a:pPr lvl="4"/>
            <a:r>
              <a:rPr lang="en-US"/>
              <a:t>Second level</a:t>
            </a:r>
          </a:p>
          <a:p>
            <a:pPr lvl="5"/>
            <a:r>
              <a:rPr lang="en-US"/>
              <a:t>Third level</a:t>
            </a:r>
          </a:p>
          <a:p>
            <a:pPr lvl="6"/>
            <a:r>
              <a:rPr lang="en-US"/>
              <a:t>Fourth level</a:t>
            </a:r>
          </a:p>
          <a:p>
            <a:pPr lvl="7"/>
            <a:r>
              <a:rPr lang="en-US"/>
              <a:t>Fifth level</a:t>
            </a:r>
          </a:p>
        </p:txBody>
      </p:sp>
      <p:sp>
        <p:nvSpPr>
          <p:cNvPr id="14" name="Text Placeholder 13">
            <a:extLst>
              <a:ext uri="{FF2B5EF4-FFF2-40B4-BE49-F238E27FC236}">
                <a16:creationId xmlns:a16="http://schemas.microsoft.com/office/drawing/2014/main" id="{E427944D-A5A5-4446-99E2-BB91E86EFC56}"/>
              </a:ext>
            </a:extLst>
          </p:cNvPr>
          <p:cNvSpPr>
            <a:spLocks noGrp="1"/>
          </p:cNvSpPr>
          <p:nvPr>
            <p:ph type="body" sz="quarter" idx="18" hasCustomPrompt="1"/>
          </p:nvPr>
        </p:nvSpPr>
        <p:spPr>
          <a:xfrm>
            <a:off x="6432550" y="3281362"/>
            <a:ext cx="4921250" cy="2946400"/>
          </a:xfrm>
          <a:prstGeom prst="rect">
            <a:avLst/>
          </a:prstGeom>
        </p:spPr>
        <p:txBody>
          <a:bodyPr lIns="0" tIns="0" rIns="0" bIns="0"/>
          <a:lstStyle>
            <a:lvl1pPr marL="0" indent="0">
              <a:buFontTx/>
              <a:buNone/>
              <a:defRPr sz="1600"/>
            </a:lvl1pPr>
            <a:lvl2pPr marL="228600" defTabSz="457200">
              <a:lnSpc>
                <a:spcPct val="100000"/>
              </a:lnSpc>
              <a:spcBef>
                <a:spcPts val="0"/>
              </a:spcBef>
              <a:tabLst>
                <a:tab pos="457200" algn="l"/>
              </a:tabLst>
              <a:defRPr sz="1600"/>
            </a:lvl2pPr>
            <a:lvl3pPr marL="457200" defTabSz="457200">
              <a:lnSpc>
                <a:spcPct val="100000"/>
              </a:lnSpc>
              <a:spcBef>
                <a:spcPts val="0"/>
              </a:spcBef>
              <a:tabLst>
                <a:tab pos="457200" algn="l"/>
              </a:tabLst>
              <a:defRPr sz="1600"/>
            </a:lvl3pPr>
            <a:lvl4pPr marL="685800" defTabSz="457200">
              <a:lnSpc>
                <a:spcPct val="100000"/>
              </a:lnSpc>
              <a:spcBef>
                <a:spcPts val="0"/>
              </a:spcBef>
              <a:tabLst>
                <a:tab pos="457200" algn="l"/>
              </a:tabLst>
              <a:defRPr sz="1600"/>
            </a:lvl4pPr>
            <a:lvl5pPr marL="914400" defTabSz="457200">
              <a:lnSpc>
                <a:spcPct val="100000"/>
              </a:lnSpc>
              <a:spcBef>
                <a:spcPts val="0"/>
              </a:spcBef>
              <a:tabLst>
                <a:tab pos="457200" algn="l"/>
              </a:tabLst>
              <a:defRPr sz="1600"/>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Blue text on a white background&#10;&#10;Description automatically generated">
            <a:extLst>
              <a:ext uri="{FF2B5EF4-FFF2-40B4-BE49-F238E27FC236}">
                <a16:creationId xmlns:a16="http://schemas.microsoft.com/office/drawing/2014/main" id="{3630E789-709A-BCB0-8702-DF155F0EF1E3}"/>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4" name="Picture 3">
            <a:extLst>
              <a:ext uri="{FF2B5EF4-FFF2-40B4-BE49-F238E27FC236}">
                <a16:creationId xmlns:a16="http://schemas.microsoft.com/office/drawing/2014/main" id="{AE695DA5-AE9F-3130-9E99-A53B7A27AAE3}"/>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50251183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2 Columns Text + Images">
    <p:spTree>
      <p:nvGrpSpPr>
        <p:cNvPr id="1" name=""/>
        <p:cNvGrpSpPr/>
        <p:nvPr/>
      </p:nvGrpSpPr>
      <p:grpSpPr>
        <a:xfrm>
          <a:off x="0" y="0"/>
          <a:ext cx="0" cy="0"/>
          <a:chOff x="0" y="0"/>
          <a:chExt cx="0" cy="0"/>
        </a:xfrm>
      </p:grpSpPr>
      <p:sp>
        <p:nvSpPr>
          <p:cNvPr id="20" name="Text Placeholder 6">
            <a:extLst>
              <a:ext uri="{FF2B5EF4-FFF2-40B4-BE49-F238E27FC236}">
                <a16:creationId xmlns:a16="http://schemas.microsoft.com/office/drawing/2014/main" id="{5509C739-5E4C-CF4F-9BAD-2CBD12BC5A3E}"/>
              </a:ext>
            </a:extLst>
          </p:cNvPr>
          <p:cNvSpPr>
            <a:spLocks noGrp="1"/>
          </p:cNvSpPr>
          <p:nvPr>
            <p:ph type="body" sz="quarter" idx="11" hasCustomPrompt="1"/>
          </p:nvPr>
        </p:nvSpPr>
        <p:spPr>
          <a:xfrm>
            <a:off x="721360" y="2627776"/>
            <a:ext cx="4998779" cy="572624"/>
          </a:xfrm>
          <a:prstGeom prst="rect">
            <a:avLst/>
          </a:prstGeom>
        </p:spPr>
        <p:txBody>
          <a:bodyPr lIns="0" tIns="0" rIns="0" bIns="0"/>
          <a:lstStyle>
            <a:lvl1pPr marL="0" indent="0">
              <a:spcBef>
                <a:spcPts val="0"/>
              </a:spcBef>
              <a:buFontTx/>
              <a:buNone/>
              <a:defRPr sz="2400" b="1">
                <a:solidFill>
                  <a:srgbClr val="005492"/>
                </a:solidFill>
                <a:latin typeface="+mj-lt"/>
              </a:defRPr>
            </a:lvl1pPr>
            <a:lvl2pPr marL="0" indent="0">
              <a:spcBef>
                <a:spcPts val="0"/>
              </a:spcBef>
              <a:buFontTx/>
              <a:buNone/>
              <a:defRPr sz="1800" b="1">
                <a:solidFill>
                  <a:srgbClr val="04A299"/>
                </a:solidFill>
                <a:latin typeface="+mj-lt"/>
              </a:defRPr>
            </a:lvl2pPr>
            <a:lvl3pPr marL="0" indent="0">
              <a:spcBef>
                <a:spcPts val="0"/>
              </a:spcBef>
              <a:buFontTx/>
              <a:buNone/>
              <a:defRPr sz="1800" b="1">
                <a:solidFill>
                  <a:srgbClr val="04A299"/>
                </a:solidFill>
                <a:latin typeface="+mj-lt"/>
              </a:defRPr>
            </a:lvl3pPr>
            <a:lvl4pPr marL="0" indent="0">
              <a:spcBef>
                <a:spcPts val="0"/>
              </a:spcBef>
              <a:buFontTx/>
              <a:buNone/>
              <a:defRPr sz="1800" b="1">
                <a:solidFill>
                  <a:srgbClr val="04A299"/>
                </a:solidFill>
                <a:latin typeface="+mj-lt"/>
              </a:defRPr>
            </a:lvl4pPr>
            <a:lvl5pPr marL="0" indent="0">
              <a:spcBef>
                <a:spcPts val="0"/>
              </a:spcBef>
              <a:buFontTx/>
              <a:buNone/>
              <a:defRPr sz="1800" b="1">
                <a:solidFill>
                  <a:srgbClr val="04A299"/>
                </a:solidFill>
                <a:latin typeface="+mj-lt"/>
              </a:defRPr>
            </a:lvl5pPr>
          </a:lstStyle>
          <a:p>
            <a:pPr lvl="0"/>
            <a:r>
              <a:rPr lang="en-US"/>
              <a:t>Header</a:t>
            </a:r>
          </a:p>
        </p:txBody>
      </p:sp>
      <p:sp>
        <p:nvSpPr>
          <p:cNvPr id="2" name="Title 1">
            <a:extLst>
              <a:ext uri="{FF2B5EF4-FFF2-40B4-BE49-F238E27FC236}">
                <a16:creationId xmlns:a16="http://schemas.microsoft.com/office/drawing/2014/main" id="{1372B030-2C65-AB4C-96EE-B7FDFD16C0C7}"/>
              </a:ext>
            </a:extLst>
          </p:cNvPr>
          <p:cNvSpPr>
            <a:spLocks noGrp="1"/>
          </p:cNvSpPr>
          <p:nvPr>
            <p:ph type="title" hasCustomPrompt="1"/>
          </p:nvPr>
        </p:nvSpPr>
        <p:spPr>
          <a:xfrm>
            <a:off x="721360" y="219246"/>
            <a:ext cx="10393680" cy="914961"/>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Two columns text and images</a:t>
            </a:r>
          </a:p>
        </p:txBody>
      </p:sp>
      <p:sp>
        <p:nvSpPr>
          <p:cNvPr id="4" name="Picture Placeholder 3">
            <a:extLst>
              <a:ext uri="{FF2B5EF4-FFF2-40B4-BE49-F238E27FC236}">
                <a16:creationId xmlns:a16="http://schemas.microsoft.com/office/drawing/2014/main" id="{D0EDFDC4-646B-7C4F-87B3-9CA09BA09697}"/>
              </a:ext>
            </a:extLst>
          </p:cNvPr>
          <p:cNvSpPr>
            <a:spLocks noGrp="1"/>
          </p:cNvSpPr>
          <p:nvPr>
            <p:ph type="pic" sz="quarter" idx="16"/>
          </p:nvPr>
        </p:nvSpPr>
        <p:spPr>
          <a:xfrm>
            <a:off x="721361" y="3430651"/>
            <a:ext cx="1902811" cy="1885061"/>
          </a:xfrm>
          <a:prstGeom prst="rect">
            <a:avLst/>
          </a:prstGeom>
        </p:spPr>
        <p:txBody>
          <a:bodyPr anchor="ctr"/>
          <a:lstStyle>
            <a:lvl1pPr algn="ctr">
              <a:buFontTx/>
              <a:buNone/>
              <a:defRPr sz="1800"/>
            </a:lvl1pPr>
          </a:lstStyle>
          <a:p>
            <a:endParaRPr lang="en-VN"/>
          </a:p>
        </p:txBody>
      </p:sp>
      <p:sp>
        <p:nvSpPr>
          <p:cNvPr id="22" name="Picture Placeholder 3">
            <a:extLst>
              <a:ext uri="{FF2B5EF4-FFF2-40B4-BE49-F238E27FC236}">
                <a16:creationId xmlns:a16="http://schemas.microsoft.com/office/drawing/2014/main" id="{97486829-660D-284E-8A47-8BAAAED7EFEE}"/>
              </a:ext>
            </a:extLst>
          </p:cNvPr>
          <p:cNvSpPr>
            <a:spLocks noGrp="1"/>
          </p:cNvSpPr>
          <p:nvPr>
            <p:ph type="pic" sz="quarter" idx="17"/>
          </p:nvPr>
        </p:nvSpPr>
        <p:spPr>
          <a:xfrm>
            <a:off x="6403643" y="3430651"/>
            <a:ext cx="1902811" cy="1885061"/>
          </a:xfrm>
          <a:prstGeom prst="rect">
            <a:avLst/>
          </a:prstGeom>
        </p:spPr>
        <p:txBody>
          <a:bodyPr anchor="ctr"/>
          <a:lstStyle>
            <a:lvl1pPr algn="ctr">
              <a:buFontTx/>
              <a:buNone/>
              <a:defRPr sz="1800"/>
            </a:lvl1pPr>
          </a:lstStyle>
          <a:p>
            <a:endParaRPr lang="en-VN"/>
          </a:p>
        </p:txBody>
      </p:sp>
      <p:sp>
        <p:nvSpPr>
          <p:cNvPr id="11" name="Text Placeholder 10">
            <a:extLst>
              <a:ext uri="{FF2B5EF4-FFF2-40B4-BE49-F238E27FC236}">
                <a16:creationId xmlns:a16="http://schemas.microsoft.com/office/drawing/2014/main" id="{2280E55F-C56E-574C-BC74-E3C1E8B3F424}"/>
              </a:ext>
            </a:extLst>
          </p:cNvPr>
          <p:cNvSpPr>
            <a:spLocks noGrp="1"/>
          </p:cNvSpPr>
          <p:nvPr>
            <p:ph type="body" sz="quarter" idx="18" hasCustomPrompt="1"/>
          </p:nvPr>
        </p:nvSpPr>
        <p:spPr>
          <a:xfrm>
            <a:off x="6403974" y="2627313"/>
            <a:ext cx="4998779" cy="572625"/>
          </a:xfrm>
          <a:prstGeom prst="rect">
            <a:avLst/>
          </a:prstGeom>
        </p:spPr>
        <p:txBody>
          <a:bodyPr lIns="0" tIns="0" rIns="0" bIns="0"/>
          <a:lstStyle>
            <a:lvl1pPr marL="0" indent="0">
              <a:lnSpc>
                <a:spcPct val="100000"/>
              </a:lnSpc>
              <a:spcBef>
                <a:spcPts val="0"/>
              </a:spcBef>
              <a:buFontTx/>
              <a:buNone/>
              <a:defRPr sz="2400" b="1">
                <a:solidFill>
                  <a:srgbClr val="005492"/>
                </a:solidFill>
                <a:latin typeface="+mj-lt"/>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Header</a:t>
            </a:r>
          </a:p>
        </p:txBody>
      </p:sp>
      <p:sp>
        <p:nvSpPr>
          <p:cNvPr id="18" name="Slide Number Placeholder 12">
            <a:extLst>
              <a:ext uri="{FF2B5EF4-FFF2-40B4-BE49-F238E27FC236}">
                <a16:creationId xmlns:a16="http://schemas.microsoft.com/office/drawing/2014/main" id="{44EBEEB6-B68F-634E-9646-F58E61B560A1}"/>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B7FEE2DA-7DFE-A54B-8475-841BEFB7364F}"/>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DCAFFB82-34CF-D040-AFE0-52D6FE3EA7EC}"/>
              </a:ext>
            </a:extLst>
          </p:cNvPr>
          <p:cNvSpPr>
            <a:spLocks noGrp="1"/>
          </p:cNvSpPr>
          <p:nvPr>
            <p:ph type="body" sz="quarter" idx="19"/>
          </p:nvPr>
        </p:nvSpPr>
        <p:spPr>
          <a:xfrm>
            <a:off x="2895600" y="3430651"/>
            <a:ext cx="2824645" cy="2736469"/>
          </a:xfrm>
          <a:prstGeom prst="rect">
            <a:avLst/>
          </a:prstGeom>
        </p:spPr>
        <p:txBody>
          <a:bodyPr lIns="0" tIns="0" rIns="0" bIns="0"/>
          <a:lstStyle>
            <a:lvl1pPr marL="0" indent="-228600" defTabSz="457200">
              <a:lnSpc>
                <a:spcPct val="100000"/>
              </a:lnSpc>
              <a:spcBef>
                <a:spcPts val="0"/>
              </a:spcBef>
              <a:buFontTx/>
              <a:buNone/>
              <a:tabLst>
                <a:tab pos="457200" algn="l"/>
              </a:tabLst>
              <a:defRPr sz="1600"/>
            </a:lvl1pPr>
            <a:lvl2pPr marL="228600" indent="-228600" defTabSz="457200">
              <a:lnSpc>
                <a:spcPct val="100000"/>
              </a:lnSpc>
              <a:spcBef>
                <a:spcPts val="0"/>
              </a:spcBef>
              <a:tabLst>
                <a:tab pos="457200" algn="l"/>
              </a:tabLst>
              <a:defRPr sz="1600"/>
            </a:lvl2pPr>
            <a:lvl3pPr marL="457200" indent="-228600" defTabSz="457200">
              <a:lnSpc>
                <a:spcPct val="100000"/>
              </a:lnSpc>
              <a:spcBef>
                <a:spcPts val="0"/>
              </a:spcBef>
              <a:tabLst>
                <a:tab pos="457200" algn="l"/>
              </a:tabLst>
              <a:defRPr sz="1600"/>
            </a:lvl3pPr>
            <a:lvl4pPr marL="685800" indent="-228600" defTabSz="457200">
              <a:lnSpc>
                <a:spcPct val="100000"/>
              </a:lnSpc>
              <a:spcBef>
                <a:spcPts val="0"/>
              </a:spcBef>
              <a:tabLst>
                <a:tab pos="457200" algn="l"/>
              </a:tabLst>
              <a:defRPr sz="1600"/>
            </a:lvl4pPr>
            <a:lvl5pPr marL="914400" indent="-2286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p:txBody>
      </p:sp>
      <p:sp>
        <p:nvSpPr>
          <p:cNvPr id="7" name="Text Placeholder 6">
            <a:extLst>
              <a:ext uri="{FF2B5EF4-FFF2-40B4-BE49-F238E27FC236}">
                <a16:creationId xmlns:a16="http://schemas.microsoft.com/office/drawing/2014/main" id="{E7B95FF0-BE0E-4A4B-B757-8610ABF3DC23}"/>
              </a:ext>
            </a:extLst>
          </p:cNvPr>
          <p:cNvSpPr>
            <a:spLocks noGrp="1"/>
          </p:cNvSpPr>
          <p:nvPr>
            <p:ph type="body" sz="quarter" idx="20"/>
          </p:nvPr>
        </p:nvSpPr>
        <p:spPr>
          <a:xfrm>
            <a:off x="8578368" y="3430651"/>
            <a:ext cx="2824645" cy="2736469"/>
          </a:xfrm>
          <a:prstGeom prst="rect">
            <a:avLst/>
          </a:prstGeom>
        </p:spPr>
        <p:txBody>
          <a:bodyPr lIns="0" tIns="0" rIns="0" bIns="0"/>
          <a:lstStyle>
            <a:lvl1pPr marL="0" indent="-228600" defTabSz="457200">
              <a:lnSpc>
                <a:spcPct val="100000"/>
              </a:lnSpc>
              <a:spcBef>
                <a:spcPts val="0"/>
              </a:spcBef>
              <a:buFontTx/>
              <a:buNone/>
              <a:tabLst>
                <a:tab pos="457200" algn="l"/>
              </a:tabLst>
              <a:defRPr sz="1600"/>
            </a:lvl1pPr>
            <a:lvl2pPr marL="228600" indent="-228600" defTabSz="457200">
              <a:lnSpc>
                <a:spcPct val="100000"/>
              </a:lnSpc>
              <a:spcBef>
                <a:spcPts val="0"/>
              </a:spcBef>
              <a:tabLst>
                <a:tab pos="457200" algn="l"/>
              </a:tabLst>
              <a:defRPr sz="1600"/>
            </a:lvl2pPr>
            <a:lvl3pPr marL="457200" indent="-228600" defTabSz="457200">
              <a:lnSpc>
                <a:spcPct val="100000"/>
              </a:lnSpc>
              <a:spcBef>
                <a:spcPts val="0"/>
              </a:spcBef>
              <a:tabLst>
                <a:tab pos="457200" algn="l"/>
              </a:tabLst>
              <a:defRPr sz="1600"/>
            </a:lvl3pPr>
            <a:lvl4pPr marL="685800" indent="-228600" defTabSz="457200">
              <a:lnSpc>
                <a:spcPct val="100000"/>
              </a:lnSpc>
              <a:spcBef>
                <a:spcPts val="0"/>
              </a:spcBef>
              <a:tabLst>
                <a:tab pos="457200" algn="l"/>
              </a:tabLst>
              <a:defRPr sz="1600"/>
            </a:lvl4pPr>
            <a:lvl5pPr marL="914400" indent="-2286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p:txBody>
      </p:sp>
      <p:pic>
        <p:nvPicPr>
          <p:cNvPr id="3" name="Picture 2" descr="Blue text on a white background&#10;&#10;Description automatically generated">
            <a:extLst>
              <a:ext uri="{FF2B5EF4-FFF2-40B4-BE49-F238E27FC236}">
                <a16:creationId xmlns:a16="http://schemas.microsoft.com/office/drawing/2014/main" id="{A1A959BB-8EF0-FFF7-C672-8299842D2870}"/>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6" name="Picture 5">
            <a:extLst>
              <a:ext uri="{FF2B5EF4-FFF2-40B4-BE49-F238E27FC236}">
                <a16:creationId xmlns:a16="http://schemas.microsoft.com/office/drawing/2014/main" id="{25666122-1489-3EA7-0674-D63D494AE26D}"/>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42075669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3 Columns Text">
    <p:spTree>
      <p:nvGrpSpPr>
        <p:cNvPr id="1" name=""/>
        <p:cNvGrpSpPr/>
        <p:nvPr/>
      </p:nvGrpSpPr>
      <p:grpSpPr>
        <a:xfrm>
          <a:off x="0" y="0"/>
          <a:ext cx="0" cy="0"/>
          <a:chOff x="0" y="0"/>
          <a:chExt cx="0" cy="0"/>
        </a:xfrm>
      </p:grpSpPr>
      <p:sp>
        <p:nvSpPr>
          <p:cNvPr id="20" name="Text Placeholder 6">
            <a:extLst>
              <a:ext uri="{FF2B5EF4-FFF2-40B4-BE49-F238E27FC236}">
                <a16:creationId xmlns:a16="http://schemas.microsoft.com/office/drawing/2014/main" id="{5509C739-5E4C-CF4F-9BAD-2CBD12BC5A3E}"/>
              </a:ext>
            </a:extLst>
          </p:cNvPr>
          <p:cNvSpPr>
            <a:spLocks noGrp="1"/>
          </p:cNvSpPr>
          <p:nvPr>
            <p:ph type="body" sz="quarter" idx="11" hasCustomPrompt="1"/>
          </p:nvPr>
        </p:nvSpPr>
        <p:spPr>
          <a:xfrm>
            <a:off x="1208391" y="1585187"/>
            <a:ext cx="2712995" cy="633868"/>
          </a:xfrm>
          <a:prstGeom prst="rect">
            <a:avLst/>
          </a:prstGeom>
        </p:spPr>
        <p:txBody>
          <a:bodyPr lIns="0" tIns="0" rIns="0" bIns="0"/>
          <a:lstStyle>
            <a:lvl1pPr marL="0" indent="0">
              <a:lnSpc>
                <a:spcPct val="100000"/>
              </a:lnSpc>
              <a:spcBef>
                <a:spcPts val="0"/>
              </a:spcBef>
              <a:buFontTx/>
              <a:buNone/>
              <a:defRPr sz="2000" b="1">
                <a:solidFill>
                  <a:srgbClr val="005492"/>
                </a:solidFill>
                <a:latin typeface="+mj-lt"/>
              </a:defRPr>
            </a:lvl1pPr>
            <a:lvl2pPr marL="0" indent="0">
              <a:spcBef>
                <a:spcPts val="0"/>
              </a:spcBef>
              <a:buFontTx/>
              <a:buNone/>
              <a:defRPr sz="1800" b="1">
                <a:solidFill>
                  <a:srgbClr val="04A299"/>
                </a:solidFill>
                <a:latin typeface="+mj-lt"/>
              </a:defRPr>
            </a:lvl2pPr>
            <a:lvl3pPr marL="0" indent="0">
              <a:spcBef>
                <a:spcPts val="0"/>
              </a:spcBef>
              <a:buFontTx/>
              <a:buNone/>
              <a:defRPr sz="1800" b="1">
                <a:solidFill>
                  <a:srgbClr val="04A299"/>
                </a:solidFill>
                <a:latin typeface="+mj-lt"/>
              </a:defRPr>
            </a:lvl3pPr>
            <a:lvl4pPr marL="0" indent="0">
              <a:spcBef>
                <a:spcPts val="0"/>
              </a:spcBef>
              <a:buFontTx/>
              <a:buNone/>
              <a:defRPr sz="1800" b="1">
                <a:solidFill>
                  <a:srgbClr val="04A299"/>
                </a:solidFill>
                <a:latin typeface="+mj-lt"/>
              </a:defRPr>
            </a:lvl4pPr>
            <a:lvl5pPr marL="0" indent="0">
              <a:spcBef>
                <a:spcPts val="0"/>
              </a:spcBef>
              <a:buFontTx/>
              <a:buNone/>
              <a:defRPr sz="1800" b="1">
                <a:solidFill>
                  <a:srgbClr val="04A299"/>
                </a:solidFill>
                <a:latin typeface="+mj-lt"/>
              </a:defRPr>
            </a:lvl5pPr>
          </a:lstStyle>
          <a:p>
            <a:pPr lvl="0"/>
            <a:r>
              <a:rPr lang="en-US"/>
              <a:t>Header</a:t>
            </a:r>
          </a:p>
        </p:txBody>
      </p:sp>
      <p:sp>
        <p:nvSpPr>
          <p:cNvPr id="2" name="Title 1">
            <a:extLst>
              <a:ext uri="{FF2B5EF4-FFF2-40B4-BE49-F238E27FC236}">
                <a16:creationId xmlns:a16="http://schemas.microsoft.com/office/drawing/2014/main" id="{1372B030-2C65-AB4C-96EE-B7FDFD16C0C7}"/>
              </a:ext>
            </a:extLst>
          </p:cNvPr>
          <p:cNvSpPr>
            <a:spLocks noGrp="1"/>
          </p:cNvSpPr>
          <p:nvPr>
            <p:ph type="title" hasCustomPrompt="1"/>
          </p:nvPr>
        </p:nvSpPr>
        <p:spPr>
          <a:xfrm>
            <a:off x="772164" y="219246"/>
            <a:ext cx="10342873" cy="914961"/>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Three columns text</a:t>
            </a:r>
          </a:p>
        </p:txBody>
      </p:sp>
      <p:sp>
        <p:nvSpPr>
          <p:cNvPr id="11" name="Text Placeholder 10">
            <a:extLst>
              <a:ext uri="{FF2B5EF4-FFF2-40B4-BE49-F238E27FC236}">
                <a16:creationId xmlns:a16="http://schemas.microsoft.com/office/drawing/2014/main" id="{F4F99A55-EB00-D442-B959-C04869664159}"/>
              </a:ext>
            </a:extLst>
          </p:cNvPr>
          <p:cNvSpPr>
            <a:spLocks noGrp="1"/>
          </p:cNvSpPr>
          <p:nvPr>
            <p:ph type="body" sz="quarter" idx="12" hasCustomPrompt="1"/>
          </p:nvPr>
        </p:nvSpPr>
        <p:spPr>
          <a:xfrm>
            <a:off x="4560023" y="1585187"/>
            <a:ext cx="3080020" cy="643012"/>
          </a:xfrm>
          <a:prstGeom prst="rect">
            <a:avLst/>
          </a:prstGeom>
        </p:spPr>
        <p:txBody>
          <a:bodyPr lIns="0" tIns="0" rIns="0" bIns="0"/>
          <a:lstStyle>
            <a:lvl1pPr marL="0" indent="0">
              <a:lnSpc>
                <a:spcPct val="100000"/>
              </a:lnSpc>
              <a:spcBef>
                <a:spcPts val="0"/>
              </a:spcBef>
              <a:buFontTx/>
              <a:buNone/>
              <a:defRPr sz="2000" b="1">
                <a:solidFill>
                  <a:srgbClr val="005492"/>
                </a:solidFill>
                <a:latin typeface="+mj-lt"/>
              </a:defRPr>
            </a:lvl1pPr>
            <a:lvl2pPr>
              <a:buFontTx/>
              <a:buNone/>
              <a:defRPr b="1">
                <a:solidFill>
                  <a:srgbClr val="04A299"/>
                </a:solidFill>
                <a:latin typeface="+mj-lt"/>
              </a:defRPr>
            </a:lvl2pPr>
            <a:lvl3pPr>
              <a:buFontTx/>
              <a:buNone/>
              <a:defRPr b="1">
                <a:solidFill>
                  <a:srgbClr val="04A299"/>
                </a:solidFill>
                <a:latin typeface="+mj-lt"/>
              </a:defRPr>
            </a:lvl3pPr>
            <a:lvl4pPr>
              <a:buFontTx/>
              <a:buNone/>
              <a:defRPr b="1">
                <a:solidFill>
                  <a:srgbClr val="04A299"/>
                </a:solidFill>
                <a:latin typeface="+mj-lt"/>
              </a:defRPr>
            </a:lvl4pPr>
            <a:lvl5pPr>
              <a:buFontTx/>
              <a:buNone/>
              <a:defRPr b="1">
                <a:solidFill>
                  <a:srgbClr val="04A299"/>
                </a:solidFill>
                <a:latin typeface="+mj-lt"/>
              </a:defRPr>
            </a:lvl5pPr>
          </a:lstStyle>
          <a:p>
            <a:pPr lvl="0"/>
            <a:r>
              <a:rPr lang="en-US"/>
              <a:t>Header</a:t>
            </a:r>
          </a:p>
        </p:txBody>
      </p:sp>
      <p:sp>
        <p:nvSpPr>
          <p:cNvPr id="13" name="Text Placeholder 12">
            <a:extLst>
              <a:ext uri="{FF2B5EF4-FFF2-40B4-BE49-F238E27FC236}">
                <a16:creationId xmlns:a16="http://schemas.microsoft.com/office/drawing/2014/main" id="{DF05FF31-83E2-484E-9ED4-DAF286D05EB8}"/>
              </a:ext>
            </a:extLst>
          </p:cNvPr>
          <p:cNvSpPr>
            <a:spLocks noGrp="1"/>
          </p:cNvSpPr>
          <p:nvPr>
            <p:ph type="body" sz="quarter" idx="13" hasCustomPrompt="1"/>
          </p:nvPr>
        </p:nvSpPr>
        <p:spPr>
          <a:xfrm>
            <a:off x="8221961" y="1585187"/>
            <a:ext cx="3264224" cy="643012"/>
          </a:xfrm>
          <a:prstGeom prst="rect">
            <a:avLst/>
          </a:prstGeom>
        </p:spPr>
        <p:txBody>
          <a:bodyPr lIns="0" tIns="0" rIns="0" bIns="0"/>
          <a:lstStyle>
            <a:lvl1pPr marL="0" indent="0">
              <a:lnSpc>
                <a:spcPct val="100000"/>
              </a:lnSpc>
              <a:spcBef>
                <a:spcPts val="0"/>
              </a:spcBef>
              <a:buFontTx/>
              <a:buNone/>
              <a:defRPr sz="2000" b="1">
                <a:solidFill>
                  <a:srgbClr val="005492"/>
                </a:solidFill>
                <a:latin typeface="+mj-lt"/>
              </a:defRPr>
            </a:lvl1pPr>
            <a:lvl2pPr>
              <a:buFontTx/>
              <a:buNone/>
              <a:defRPr b="1">
                <a:solidFill>
                  <a:srgbClr val="04A299"/>
                </a:solidFill>
                <a:latin typeface="+mj-lt"/>
              </a:defRPr>
            </a:lvl2pPr>
            <a:lvl3pPr>
              <a:buFontTx/>
              <a:buNone/>
              <a:defRPr b="1">
                <a:solidFill>
                  <a:srgbClr val="04A299"/>
                </a:solidFill>
                <a:latin typeface="+mj-lt"/>
              </a:defRPr>
            </a:lvl3pPr>
            <a:lvl4pPr>
              <a:buFontTx/>
              <a:buNone/>
              <a:defRPr b="1">
                <a:solidFill>
                  <a:srgbClr val="04A299"/>
                </a:solidFill>
                <a:latin typeface="+mj-lt"/>
              </a:defRPr>
            </a:lvl4pPr>
            <a:lvl5pPr>
              <a:buFontTx/>
              <a:buNone/>
              <a:defRPr b="1">
                <a:solidFill>
                  <a:srgbClr val="04A299"/>
                </a:solidFill>
                <a:latin typeface="+mj-lt"/>
              </a:defRPr>
            </a:lvl5pPr>
          </a:lstStyle>
          <a:p>
            <a:pPr lvl="0"/>
            <a:r>
              <a:rPr lang="en-US"/>
              <a:t>Header</a:t>
            </a:r>
          </a:p>
        </p:txBody>
      </p:sp>
      <p:sp>
        <p:nvSpPr>
          <p:cNvPr id="24" name="Slide Number Placeholder 12">
            <a:extLst>
              <a:ext uri="{FF2B5EF4-FFF2-40B4-BE49-F238E27FC236}">
                <a16:creationId xmlns:a16="http://schemas.microsoft.com/office/drawing/2014/main" id="{1B74B86E-490F-9D4F-ADF0-C74E97B2ADA9}"/>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26" name="Straight Connector 25">
            <a:extLst>
              <a:ext uri="{FF2B5EF4-FFF2-40B4-BE49-F238E27FC236}">
                <a16:creationId xmlns:a16="http://schemas.microsoft.com/office/drawing/2014/main" id="{3B8B669A-2577-0E4E-A049-357DE2B3E795}"/>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427F66CC-E0C6-C341-8B16-B04FF8A9823C}"/>
              </a:ext>
            </a:extLst>
          </p:cNvPr>
          <p:cNvSpPr>
            <a:spLocks noGrp="1"/>
          </p:cNvSpPr>
          <p:nvPr>
            <p:ph type="body" sz="quarter" idx="14"/>
          </p:nvPr>
        </p:nvSpPr>
        <p:spPr>
          <a:xfrm>
            <a:off x="1208237" y="2395554"/>
            <a:ext cx="2713038" cy="3507632"/>
          </a:xfrm>
          <a:prstGeom prst="rect">
            <a:avLst/>
          </a:prstGeom>
        </p:spPr>
        <p:txBody>
          <a:bodyPr lIns="0" tIns="0" rIns="0" bIns="0"/>
          <a:lstStyle>
            <a:lvl1pPr marL="0" indent="-228600" defTabSz="457200">
              <a:lnSpc>
                <a:spcPct val="100000"/>
              </a:lnSpc>
              <a:spcBef>
                <a:spcPts val="0"/>
              </a:spcBef>
              <a:buFontTx/>
              <a:buNone/>
              <a:tabLst>
                <a:tab pos="457200" algn="l"/>
              </a:tabLst>
              <a:defRPr sz="1600"/>
            </a:lvl1pPr>
            <a:lvl2pPr marL="228600" indent="-228600" defTabSz="457200">
              <a:lnSpc>
                <a:spcPct val="100000"/>
              </a:lnSpc>
              <a:spcBef>
                <a:spcPts val="0"/>
              </a:spcBef>
              <a:tabLst>
                <a:tab pos="457200" algn="l"/>
              </a:tabLst>
              <a:defRPr sz="1600"/>
            </a:lvl2pPr>
            <a:lvl3pPr marL="457200" indent="-228600" defTabSz="457200">
              <a:lnSpc>
                <a:spcPct val="100000"/>
              </a:lnSpc>
              <a:spcBef>
                <a:spcPts val="0"/>
              </a:spcBef>
              <a:tabLst>
                <a:tab pos="457200" algn="l"/>
              </a:tabLst>
              <a:defRPr sz="1600"/>
            </a:lvl3pPr>
            <a:lvl4pPr marL="685800" indent="-228600" defTabSz="457200">
              <a:lnSpc>
                <a:spcPct val="100000"/>
              </a:lnSpc>
              <a:spcBef>
                <a:spcPts val="0"/>
              </a:spcBef>
              <a:tabLst>
                <a:tab pos="457200" algn="l"/>
              </a:tabLst>
              <a:defRPr sz="1600"/>
            </a:lvl4pPr>
            <a:lvl5pPr marL="914400" indent="-2286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035A8093-90F7-A943-9FA3-F049CCE99F34}"/>
              </a:ext>
            </a:extLst>
          </p:cNvPr>
          <p:cNvSpPr>
            <a:spLocks noGrp="1"/>
          </p:cNvSpPr>
          <p:nvPr>
            <p:ph type="body" sz="quarter" idx="15"/>
          </p:nvPr>
        </p:nvSpPr>
        <p:spPr>
          <a:xfrm>
            <a:off x="4559444" y="2395554"/>
            <a:ext cx="3081131" cy="3507632"/>
          </a:xfrm>
          <a:prstGeom prst="rect">
            <a:avLst/>
          </a:prstGeom>
        </p:spPr>
        <p:txBody>
          <a:bodyPr lIns="0" tIns="0" rIns="0" bIns="0"/>
          <a:lstStyle>
            <a:lvl1pPr marL="0" indent="0" defTabSz="457200">
              <a:lnSpc>
                <a:spcPct val="100000"/>
              </a:lnSpc>
              <a:spcBef>
                <a:spcPts val="0"/>
              </a:spcBef>
              <a:buFontTx/>
              <a:buNone/>
              <a:tabLst>
                <a:tab pos="457200" algn="l"/>
              </a:tabLst>
              <a:defRPr sz="1600"/>
            </a:lvl1pPr>
            <a:lvl2pPr marL="228600" indent="-228600" defTabSz="457200">
              <a:lnSpc>
                <a:spcPct val="100000"/>
              </a:lnSpc>
              <a:spcBef>
                <a:spcPts val="0"/>
              </a:spcBef>
              <a:tabLst>
                <a:tab pos="457200" algn="l"/>
              </a:tabLst>
              <a:defRPr sz="1600"/>
            </a:lvl2pPr>
            <a:lvl3pPr marL="457200" indent="-228600" defTabSz="457200">
              <a:lnSpc>
                <a:spcPct val="100000"/>
              </a:lnSpc>
              <a:spcBef>
                <a:spcPts val="0"/>
              </a:spcBef>
              <a:tabLst>
                <a:tab pos="457200" algn="l"/>
              </a:tabLst>
              <a:defRPr sz="1600"/>
            </a:lvl3pPr>
            <a:lvl4pPr marL="685800" indent="-228600" defTabSz="457200">
              <a:lnSpc>
                <a:spcPct val="100000"/>
              </a:lnSpc>
              <a:spcBef>
                <a:spcPts val="0"/>
              </a:spcBef>
              <a:tabLst>
                <a:tab pos="457200" algn="l"/>
              </a:tabLst>
              <a:defRPr sz="1600"/>
            </a:lvl4pPr>
            <a:lvl5pPr marL="914400" indent="-2286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7CCDBE29-DAC2-2345-9986-78A668D8FC8A}"/>
              </a:ext>
            </a:extLst>
          </p:cNvPr>
          <p:cNvSpPr>
            <a:spLocks noGrp="1"/>
          </p:cNvSpPr>
          <p:nvPr>
            <p:ph type="body" sz="quarter" idx="16"/>
          </p:nvPr>
        </p:nvSpPr>
        <p:spPr>
          <a:xfrm>
            <a:off x="8221807" y="2395554"/>
            <a:ext cx="3263900" cy="3507632"/>
          </a:xfrm>
          <a:prstGeom prst="rect">
            <a:avLst/>
          </a:prstGeom>
        </p:spPr>
        <p:txBody>
          <a:bodyPr lIns="0" tIns="0" rIns="0" bIns="0"/>
          <a:lstStyle>
            <a:lvl1pPr marL="0" indent="0" defTabSz="457200">
              <a:lnSpc>
                <a:spcPct val="100000"/>
              </a:lnSpc>
              <a:spcBef>
                <a:spcPts val="0"/>
              </a:spcBef>
              <a:buFontTx/>
              <a:buNone/>
              <a:tabLst>
                <a:tab pos="457200" algn="l"/>
              </a:tabLst>
              <a:defRPr sz="1600"/>
            </a:lvl1pPr>
            <a:lvl2pPr marL="228600" indent="-228600" defTabSz="457200">
              <a:lnSpc>
                <a:spcPct val="100000"/>
              </a:lnSpc>
              <a:spcBef>
                <a:spcPts val="0"/>
              </a:spcBef>
              <a:tabLst>
                <a:tab pos="457200" algn="l"/>
              </a:tabLst>
              <a:defRPr sz="1600"/>
            </a:lvl2pPr>
            <a:lvl3pPr marL="457200" indent="-228600" defTabSz="457200">
              <a:lnSpc>
                <a:spcPct val="100000"/>
              </a:lnSpc>
              <a:spcBef>
                <a:spcPts val="0"/>
              </a:spcBef>
              <a:tabLst>
                <a:tab pos="457200" algn="l"/>
              </a:tabLst>
              <a:defRPr sz="1600"/>
            </a:lvl3pPr>
            <a:lvl4pPr marL="685800" indent="-228600" defTabSz="457200">
              <a:lnSpc>
                <a:spcPct val="100000"/>
              </a:lnSpc>
              <a:spcBef>
                <a:spcPts val="0"/>
              </a:spcBef>
              <a:tabLst>
                <a:tab pos="457200" algn="l"/>
              </a:tabLst>
              <a:defRPr sz="1600"/>
            </a:lvl4pPr>
            <a:lvl5pPr marL="914400" indent="-2286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6" name="Straight Connector 5">
            <a:extLst>
              <a:ext uri="{FF2B5EF4-FFF2-40B4-BE49-F238E27FC236}">
                <a16:creationId xmlns:a16="http://schemas.microsoft.com/office/drawing/2014/main" id="{906F2CBD-5E2D-6B41-9A1E-4896FC2F9A26}"/>
              </a:ext>
            </a:extLst>
          </p:cNvPr>
          <p:cNvCxnSpPr/>
          <p:nvPr userDrawn="1"/>
        </p:nvCxnSpPr>
        <p:spPr>
          <a:xfrm>
            <a:off x="4243190" y="1585187"/>
            <a:ext cx="0" cy="4317999"/>
          </a:xfrm>
          <a:prstGeom prst="line">
            <a:avLst/>
          </a:prstGeom>
          <a:ln w="12700">
            <a:solidFill>
              <a:srgbClr val="FF9B00"/>
            </a:solidFill>
          </a:ln>
        </p:spPr>
        <p:style>
          <a:lnRef idx="1">
            <a:schemeClr val="accent5"/>
          </a:lnRef>
          <a:fillRef idx="0">
            <a:schemeClr val="accent5"/>
          </a:fillRef>
          <a:effectRef idx="0">
            <a:schemeClr val="accent5"/>
          </a:effectRef>
          <a:fontRef idx="minor">
            <a:schemeClr val="tx1"/>
          </a:fontRef>
        </p:style>
      </p:cxnSp>
      <p:cxnSp>
        <p:nvCxnSpPr>
          <p:cNvPr id="21" name="Straight Connector 20">
            <a:extLst>
              <a:ext uri="{FF2B5EF4-FFF2-40B4-BE49-F238E27FC236}">
                <a16:creationId xmlns:a16="http://schemas.microsoft.com/office/drawing/2014/main" id="{6993E4DC-59A0-324B-9C2A-0409EC5C7938}"/>
              </a:ext>
            </a:extLst>
          </p:cNvPr>
          <p:cNvCxnSpPr/>
          <p:nvPr userDrawn="1"/>
        </p:nvCxnSpPr>
        <p:spPr>
          <a:xfrm>
            <a:off x="7931270" y="1585187"/>
            <a:ext cx="0" cy="4317999"/>
          </a:xfrm>
          <a:prstGeom prst="line">
            <a:avLst/>
          </a:prstGeom>
          <a:ln w="12700">
            <a:solidFill>
              <a:srgbClr val="FF9B00"/>
            </a:solidFill>
          </a:ln>
        </p:spPr>
        <p:style>
          <a:lnRef idx="1">
            <a:schemeClr val="accent5"/>
          </a:lnRef>
          <a:fillRef idx="0">
            <a:schemeClr val="accent5"/>
          </a:fillRef>
          <a:effectRef idx="0">
            <a:schemeClr val="accent5"/>
          </a:effectRef>
          <a:fontRef idx="minor">
            <a:schemeClr val="tx1"/>
          </a:fontRef>
        </p:style>
      </p:cxnSp>
      <p:pic>
        <p:nvPicPr>
          <p:cNvPr id="3" name="Picture 2" descr="Blue text on a white background&#10;&#10;Description automatically generated">
            <a:extLst>
              <a:ext uri="{FF2B5EF4-FFF2-40B4-BE49-F238E27FC236}">
                <a16:creationId xmlns:a16="http://schemas.microsoft.com/office/drawing/2014/main" id="{EF4767CC-470B-5574-A393-F30B0DAC01EC}"/>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4" name="Picture 3">
            <a:extLst>
              <a:ext uri="{FF2B5EF4-FFF2-40B4-BE49-F238E27FC236}">
                <a16:creationId xmlns:a16="http://schemas.microsoft.com/office/drawing/2014/main" id="{97A201BC-38AD-A30C-4473-8525F05B8F02}"/>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495709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Graphic + Text">
    <p:spTree>
      <p:nvGrpSpPr>
        <p:cNvPr id="1" name=""/>
        <p:cNvGrpSpPr/>
        <p:nvPr/>
      </p:nvGrpSpPr>
      <p:grpSpPr>
        <a:xfrm>
          <a:off x="0" y="0"/>
          <a:ext cx="0" cy="0"/>
          <a:chOff x="0" y="0"/>
          <a:chExt cx="0" cy="0"/>
        </a:xfrm>
      </p:grpSpPr>
      <p:sp>
        <p:nvSpPr>
          <p:cNvPr id="13" name="Rectangle 1">
            <a:extLst>
              <a:ext uri="{FF2B5EF4-FFF2-40B4-BE49-F238E27FC236}">
                <a16:creationId xmlns:a16="http://schemas.microsoft.com/office/drawing/2014/main" id="{F4DE1297-8D76-F44D-B97F-1FE6BAC196EB}"/>
              </a:ext>
            </a:extLst>
          </p:cNvPr>
          <p:cNvSpPr/>
          <p:nvPr userDrawn="1"/>
        </p:nvSpPr>
        <p:spPr>
          <a:xfrm>
            <a:off x="0" y="0"/>
            <a:ext cx="5174163" cy="6857999"/>
          </a:xfrm>
          <a:prstGeom prst="rect">
            <a:avLst/>
          </a:prstGeom>
          <a:solidFill>
            <a:srgbClr val="005492"/>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VN" sz="1800" b="1" i="0" u="none" strike="noStrike" kern="1200" cap="none" spc="0" baseline="0">
              <a:solidFill>
                <a:srgbClr val="FAFAFA"/>
              </a:solidFill>
              <a:uFillTx/>
              <a:latin typeface="Arial" pitchFamily="34"/>
            </a:endParaRPr>
          </a:p>
        </p:txBody>
      </p:sp>
      <p:sp>
        <p:nvSpPr>
          <p:cNvPr id="7" name="Content Placeholder 6">
            <a:extLst>
              <a:ext uri="{FF2B5EF4-FFF2-40B4-BE49-F238E27FC236}">
                <a16:creationId xmlns:a16="http://schemas.microsoft.com/office/drawing/2014/main" id="{80AB21D1-D528-A548-83B4-436090B6CDCD}"/>
              </a:ext>
            </a:extLst>
          </p:cNvPr>
          <p:cNvSpPr>
            <a:spLocks noGrp="1"/>
          </p:cNvSpPr>
          <p:nvPr>
            <p:ph sz="quarter" idx="12" hasCustomPrompt="1"/>
          </p:nvPr>
        </p:nvSpPr>
        <p:spPr>
          <a:xfrm>
            <a:off x="5805914" y="736827"/>
            <a:ext cx="3058968" cy="1161547"/>
          </a:xfrm>
          <a:prstGeom prst="rect">
            <a:avLst/>
          </a:prstGeom>
        </p:spPr>
        <p:txBody>
          <a:bodyPr lIns="0" tIns="0" rIns="0" bIns="0"/>
          <a:lstStyle>
            <a:lvl1pPr>
              <a:buFontTx/>
              <a:buNone/>
              <a:defRPr sz="2000" b="1">
                <a:latin typeface="+mj-lt"/>
              </a:defRPr>
            </a:lvl1pPr>
          </a:lstStyle>
          <a:p>
            <a:pPr lvl="0"/>
            <a:r>
              <a:rPr lang="en-US"/>
              <a:t>Create a chart</a:t>
            </a:r>
          </a:p>
        </p:txBody>
      </p:sp>
      <p:sp>
        <p:nvSpPr>
          <p:cNvPr id="12" name="Slide Number Placeholder 12">
            <a:extLst>
              <a:ext uri="{FF2B5EF4-FFF2-40B4-BE49-F238E27FC236}">
                <a16:creationId xmlns:a16="http://schemas.microsoft.com/office/drawing/2014/main" id="{E24B51B9-9F6A-F341-8FBF-510B318C134B}"/>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A7805D92-50F7-1C4B-94AB-03CD3C08F2BF}"/>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D2B5171-27C8-BA47-BB03-5FE947014329}"/>
              </a:ext>
            </a:extLst>
          </p:cNvPr>
          <p:cNvSpPr>
            <a:spLocks noGrp="1"/>
          </p:cNvSpPr>
          <p:nvPr>
            <p:ph type="body" sz="quarter" idx="13"/>
          </p:nvPr>
        </p:nvSpPr>
        <p:spPr>
          <a:xfrm>
            <a:off x="714703" y="2509520"/>
            <a:ext cx="4009697" cy="3700780"/>
          </a:xfrm>
          <a:prstGeom prst="rect">
            <a:avLst/>
          </a:prstGeom>
        </p:spPr>
        <p:txBody>
          <a:bodyPr lIns="0" tIns="0" rIns="0" bIns="0"/>
          <a:lstStyle>
            <a:lvl1pPr marL="0" indent="0" defTabSz="457200">
              <a:lnSpc>
                <a:spcPct val="100000"/>
              </a:lnSpc>
              <a:spcBef>
                <a:spcPts val="0"/>
              </a:spcBef>
              <a:buFontTx/>
              <a:buNone/>
              <a:tabLst>
                <a:tab pos="457200" algn="l"/>
              </a:tabLst>
              <a:defRPr sz="1600" b="0" i="0">
                <a:solidFill>
                  <a:schemeClr val="bg1"/>
                </a:solidFill>
                <a:latin typeface="Arial" panose="020B0604020202020204" pitchFamily="34" charset="0"/>
                <a:cs typeface="Arial" panose="020B0604020202020204" pitchFamily="34" charset="0"/>
              </a:defRPr>
            </a:lvl1pPr>
            <a:lvl2pPr marL="285750" indent="-285750" defTabSz="457200">
              <a:lnSpc>
                <a:spcPct val="100000"/>
              </a:lnSpc>
              <a:spcBef>
                <a:spcPts val="0"/>
              </a:spcBef>
              <a:buFont typeface="Arial" panose="020B0604020202020204" pitchFamily="34" charset="0"/>
              <a:buChar char="•"/>
              <a:tabLst>
                <a:tab pos="457200" algn="l"/>
              </a:tabLst>
              <a:defRPr sz="1600" b="0" i="0">
                <a:solidFill>
                  <a:schemeClr val="bg1"/>
                </a:solidFill>
                <a:latin typeface="Arial" panose="020B0604020202020204" pitchFamily="34" charset="0"/>
                <a:cs typeface="Arial" panose="020B0604020202020204" pitchFamily="34" charset="0"/>
              </a:defRPr>
            </a:lvl2pPr>
            <a:lvl3pPr marL="457200" defTabSz="457200">
              <a:lnSpc>
                <a:spcPct val="100000"/>
              </a:lnSpc>
              <a:spcBef>
                <a:spcPts val="0"/>
              </a:spcBef>
              <a:tabLst>
                <a:tab pos="457200" algn="l"/>
              </a:tabLst>
              <a:defRPr sz="1600" b="0" i="0">
                <a:solidFill>
                  <a:schemeClr val="bg1"/>
                </a:solidFill>
                <a:latin typeface="Arial" panose="020B0604020202020204" pitchFamily="34" charset="0"/>
                <a:cs typeface="Arial" panose="020B0604020202020204" pitchFamily="34" charset="0"/>
              </a:defRPr>
            </a:lvl3pPr>
            <a:lvl4pPr marL="685800" defTabSz="457200">
              <a:lnSpc>
                <a:spcPct val="100000"/>
              </a:lnSpc>
              <a:spcBef>
                <a:spcPts val="0"/>
              </a:spcBef>
              <a:tabLst>
                <a:tab pos="457200" algn="l"/>
              </a:tabLst>
              <a:defRPr sz="1600" b="0" i="0">
                <a:solidFill>
                  <a:schemeClr val="bg1"/>
                </a:solidFill>
                <a:latin typeface="Arial" panose="020B0604020202020204" pitchFamily="34" charset="0"/>
                <a:cs typeface="Arial" panose="020B0604020202020204" pitchFamily="34" charset="0"/>
              </a:defRPr>
            </a:lvl4pPr>
            <a:lvl5pPr marL="914400" defTabSz="457200">
              <a:lnSpc>
                <a:spcPct val="100000"/>
              </a:lnSpc>
              <a:spcBef>
                <a:spcPts val="0"/>
              </a:spcBef>
              <a:tabLst>
                <a:tab pos="457200" algn="l"/>
              </a:tabLst>
              <a:defRPr sz="1600" b="0" i="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a:extLst>
              <a:ext uri="{FF2B5EF4-FFF2-40B4-BE49-F238E27FC236}">
                <a16:creationId xmlns:a16="http://schemas.microsoft.com/office/drawing/2014/main" id="{51D06676-671D-9747-BC51-DEFA1B61C1D1}"/>
              </a:ext>
            </a:extLst>
          </p:cNvPr>
          <p:cNvSpPr>
            <a:spLocks noGrp="1"/>
          </p:cNvSpPr>
          <p:nvPr>
            <p:ph type="body" sz="quarter" idx="10" hasCustomPrompt="1"/>
          </p:nvPr>
        </p:nvSpPr>
        <p:spPr>
          <a:xfrm>
            <a:off x="714702" y="647700"/>
            <a:ext cx="4009697" cy="1414780"/>
          </a:xfrm>
          <a:prstGeom prst="rect">
            <a:avLst/>
          </a:prstGeom>
        </p:spPr>
        <p:txBody>
          <a:bodyPr lIns="0" tIns="0" rIns="0" bIns="0"/>
          <a:lstStyle>
            <a:lvl1pPr marL="0" indent="0">
              <a:spcBef>
                <a:spcPts val="0"/>
              </a:spcBef>
              <a:buFontTx/>
              <a:buNone/>
              <a:defRPr sz="3600" b="1" i="0">
                <a:solidFill>
                  <a:schemeClr val="bg1"/>
                </a:solidFill>
                <a:latin typeface="Abadi" panose="020B0604020104020204" pitchFamily="34" charset="0"/>
                <a:ea typeface="Source Serif Pro" panose="02040603050405020204" pitchFamily="18" charset="0"/>
                <a:cs typeface="FUTURA MEDIUM" panose="020B0602020204020303" pitchFamily="34" charset="-79"/>
              </a:defRPr>
            </a:lvl1pPr>
            <a:lvl2pPr marL="0" indent="0">
              <a:spcBef>
                <a:spcPts val="0"/>
              </a:spcBef>
              <a:buFontTx/>
              <a:buNone/>
              <a:defRPr/>
            </a:lvl2pPr>
            <a:lvl3pPr marL="0" indent="0">
              <a:spcBef>
                <a:spcPts val="0"/>
              </a:spcBef>
              <a:buFontTx/>
              <a:buNone/>
              <a:defRPr/>
            </a:lvl3pPr>
            <a:lvl4pPr marL="0" indent="0">
              <a:spcBef>
                <a:spcPts val="0"/>
              </a:spcBef>
              <a:buFontTx/>
              <a:buNone/>
              <a:defRPr/>
            </a:lvl4pPr>
            <a:lvl5pPr marL="0" indent="0">
              <a:spcBef>
                <a:spcPts val="0"/>
              </a:spcBef>
              <a:buFontTx/>
              <a:buNone/>
              <a:defRPr/>
            </a:lvl5pPr>
          </a:lstStyle>
          <a:p>
            <a:pPr lvl="0"/>
            <a:r>
              <a:rPr lang="en-US" dirty="0"/>
              <a:t>Header</a:t>
            </a:r>
          </a:p>
        </p:txBody>
      </p:sp>
      <p:pic>
        <p:nvPicPr>
          <p:cNvPr id="2" name="Picture 1" descr="Blue text on a white background&#10;&#10;Description automatically generated">
            <a:extLst>
              <a:ext uri="{FF2B5EF4-FFF2-40B4-BE49-F238E27FC236}">
                <a16:creationId xmlns:a16="http://schemas.microsoft.com/office/drawing/2014/main" id="{85F8FA8D-7DC6-A0F9-F41F-23C4E9018E0A}"/>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sp>
        <p:nvSpPr>
          <p:cNvPr id="3" name="Rectangle 2">
            <a:extLst>
              <a:ext uri="{FF2B5EF4-FFF2-40B4-BE49-F238E27FC236}">
                <a16:creationId xmlns:a16="http://schemas.microsoft.com/office/drawing/2014/main" id="{7597BA77-4A0B-F9DD-394D-45693B1E1087}"/>
              </a:ext>
            </a:extLst>
          </p:cNvPr>
          <p:cNvSpPr/>
          <p:nvPr userDrawn="1"/>
        </p:nvSpPr>
        <p:spPr>
          <a:xfrm>
            <a:off x="5117924" y="0"/>
            <a:ext cx="190006" cy="6858000"/>
          </a:xfrm>
          <a:prstGeom prst="rect">
            <a:avLst/>
          </a:prstGeom>
          <a:solidFill>
            <a:srgbClr val="FF9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46FD7C-1179-8395-F663-BD0224DBE384}"/>
              </a:ext>
            </a:extLst>
          </p:cNvPr>
          <p:cNvSpPr/>
          <p:nvPr userDrawn="1"/>
        </p:nvSpPr>
        <p:spPr>
          <a:xfrm>
            <a:off x="5306609" y="0"/>
            <a:ext cx="69933" cy="6858000"/>
          </a:xfrm>
          <a:prstGeom prst="rect">
            <a:avLst/>
          </a:prstGeom>
          <a:solidFill>
            <a:srgbClr val="CF2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85306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able 2 Rows">
    <p:spTree>
      <p:nvGrpSpPr>
        <p:cNvPr id="1" name=""/>
        <p:cNvGrpSpPr/>
        <p:nvPr/>
      </p:nvGrpSpPr>
      <p:grpSpPr>
        <a:xfrm>
          <a:off x="0" y="0"/>
          <a:ext cx="0" cy="0"/>
          <a:chOff x="0" y="0"/>
          <a:chExt cx="0" cy="0"/>
        </a:xfrm>
      </p:grpSpPr>
      <p:cxnSp>
        <p:nvCxnSpPr>
          <p:cNvPr id="12" name="Straight Connector 14">
            <a:extLst>
              <a:ext uri="{FF2B5EF4-FFF2-40B4-BE49-F238E27FC236}">
                <a16:creationId xmlns:a16="http://schemas.microsoft.com/office/drawing/2014/main" id="{98ACE56E-7AAA-5040-B21E-49CBAD005376}"/>
              </a:ext>
            </a:extLst>
          </p:cNvPr>
          <p:cNvCxnSpPr>
            <a:cxnSpLocks/>
          </p:cNvCxnSpPr>
          <p:nvPr/>
        </p:nvCxnSpPr>
        <p:spPr>
          <a:xfrm>
            <a:off x="1947841" y="2323516"/>
            <a:ext cx="9405959" cy="0"/>
          </a:xfrm>
          <a:prstGeom prst="straightConnector1">
            <a:avLst/>
          </a:prstGeom>
          <a:noFill/>
          <a:ln w="9525" cap="flat">
            <a:solidFill>
              <a:srgbClr val="F76366"/>
            </a:solidFill>
            <a:prstDash val="solid"/>
            <a:miter/>
          </a:ln>
        </p:spPr>
      </p:cxnSp>
      <p:cxnSp>
        <p:nvCxnSpPr>
          <p:cNvPr id="17" name="Straight Connector 11">
            <a:extLst>
              <a:ext uri="{FF2B5EF4-FFF2-40B4-BE49-F238E27FC236}">
                <a16:creationId xmlns:a16="http://schemas.microsoft.com/office/drawing/2014/main" id="{5003F256-3A94-F840-9F4F-DEB1E76461AC}"/>
              </a:ext>
            </a:extLst>
          </p:cNvPr>
          <p:cNvCxnSpPr>
            <a:cxnSpLocks/>
          </p:cNvCxnSpPr>
          <p:nvPr/>
        </p:nvCxnSpPr>
        <p:spPr>
          <a:xfrm>
            <a:off x="1947841" y="4456405"/>
            <a:ext cx="9405959" cy="0"/>
          </a:xfrm>
          <a:prstGeom prst="straightConnector1">
            <a:avLst/>
          </a:prstGeom>
          <a:noFill/>
          <a:ln w="9525" cap="flat">
            <a:solidFill>
              <a:srgbClr val="F76366"/>
            </a:solidFill>
            <a:prstDash val="solid"/>
            <a:miter/>
          </a:ln>
        </p:spPr>
      </p:cxnSp>
      <p:sp>
        <p:nvSpPr>
          <p:cNvPr id="19" name="Text Placeholder 4">
            <a:extLst>
              <a:ext uri="{FF2B5EF4-FFF2-40B4-BE49-F238E27FC236}">
                <a16:creationId xmlns:a16="http://schemas.microsoft.com/office/drawing/2014/main" id="{236B71DC-7BAB-E147-A7C0-215D651112E7}"/>
              </a:ext>
            </a:extLst>
          </p:cNvPr>
          <p:cNvSpPr txBox="1">
            <a:spLocks noGrp="1"/>
          </p:cNvSpPr>
          <p:nvPr>
            <p:ph type="body" sz="quarter" idx="4294967295" hasCustomPrompt="1"/>
          </p:nvPr>
        </p:nvSpPr>
        <p:spPr>
          <a:xfrm>
            <a:off x="1947840" y="2480840"/>
            <a:ext cx="2428217" cy="1645730"/>
          </a:xfrm>
          <a:prstGeom prst="rect">
            <a:avLst/>
          </a:prstGeom>
          <a:noFill/>
          <a:ln>
            <a:noFill/>
          </a:ln>
        </p:spPr>
        <p:txBody>
          <a:bodyPr vert="horz" wrap="square" lIns="0" tIns="0" rIns="0" bIns="0" anchor="t" anchorCtr="0" compatLnSpc="1">
            <a:noAutofit/>
          </a:bodyPr>
          <a:lstStyle>
            <a:lvl1pPr marL="0" marR="0" lvl="0" indent="0" defTabSz="914421" fontAlgn="auto">
              <a:lnSpc>
                <a:spcPct val="100000"/>
              </a:lnSpc>
              <a:spcBef>
                <a:spcPts val="0"/>
              </a:spcBef>
              <a:spcAft>
                <a:spcPts val="0"/>
              </a:spcAft>
              <a:buNone/>
              <a:tabLst/>
              <a:defRPr lang="en-US" sz="2400" b="1" i="0" u="none" strike="noStrike" cap="none" spc="0" baseline="0">
                <a:solidFill>
                  <a:schemeClr val="tx1"/>
                </a:solidFill>
                <a:uFillTx/>
                <a:latin typeface="Arial" pitchFamily="34"/>
                <a:ea typeface="Arimo" pitchFamily="34"/>
                <a:cs typeface="Arial" pitchFamily="34"/>
              </a:defRPr>
            </a:lvl1pPr>
          </a:lstStyle>
          <a:p>
            <a:pPr lvl="0"/>
            <a:r>
              <a:rPr lang="en-US"/>
              <a:t>Header</a:t>
            </a:r>
          </a:p>
        </p:txBody>
      </p:sp>
      <p:sp>
        <p:nvSpPr>
          <p:cNvPr id="2" name="Title 1">
            <a:extLst>
              <a:ext uri="{FF2B5EF4-FFF2-40B4-BE49-F238E27FC236}">
                <a16:creationId xmlns:a16="http://schemas.microsoft.com/office/drawing/2014/main" id="{213898B2-8ECF-8149-9074-78CC98FD8AFE}"/>
              </a:ext>
            </a:extLst>
          </p:cNvPr>
          <p:cNvSpPr>
            <a:spLocks noGrp="1"/>
          </p:cNvSpPr>
          <p:nvPr>
            <p:ph type="title" hasCustomPrompt="1"/>
          </p:nvPr>
        </p:nvSpPr>
        <p:spPr>
          <a:xfrm>
            <a:off x="721361" y="219247"/>
            <a:ext cx="10414000" cy="938991"/>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Table with 2 rows</a:t>
            </a:r>
          </a:p>
        </p:txBody>
      </p:sp>
      <p:sp>
        <p:nvSpPr>
          <p:cNvPr id="4" name="Text Placeholder 3">
            <a:extLst>
              <a:ext uri="{FF2B5EF4-FFF2-40B4-BE49-F238E27FC236}">
                <a16:creationId xmlns:a16="http://schemas.microsoft.com/office/drawing/2014/main" id="{224FD455-49D3-5547-8802-7B05C80FC17D}"/>
              </a:ext>
            </a:extLst>
          </p:cNvPr>
          <p:cNvSpPr>
            <a:spLocks noGrp="1"/>
          </p:cNvSpPr>
          <p:nvPr>
            <p:ph type="body" sz="quarter" idx="10" hasCustomPrompt="1"/>
          </p:nvPr>
        </p:nvSpPr>
        <p:spPr>
          <a:xfrm>
            <a:off x="1947863" y="4654550"/>
            <a:ext cx="2428875" cy="1611313"/>
          </a:xfrm>
          <a:prstGeom prst="rect">
            <a:avLst/>
          </a:prstGeom>
        </p:spPr>
        <p:txBody>
          <a:bodyPr lIns="0" tIns="0" rIns="0" bIns="0"/>
          <a:lstStyle>
            <a:lvl1pPr marL="0" indent="0">
              <a:lnSpc>
                <a:spcPct val="100000"/>
              </a:lnSpc>
              <a:spcBef>
                <a:spcPts val="0"/>
              </a:spcBef>
              <a:buFontTx/>
              <a:buNone/>
              <a:defRPr sz="2400" b="1">
                <a:solidFill>
                  <a:schemeClr val="tx1"/>
                </a:solidFill>
                <a:latin typeface="+mj-lt"/>
              </a:defRPr>
            </a:lvl1pPr>
            <a:lvl2pPr marL="0" indent="0">
              <a:lnSpc>
                <a:spcPct val="100000"/>
              </a:lnSpc>
              <a:spcBef>
                <a:spcPts val="0"/>
              </a:spcBef>
              <a:buFontTx/>
              <a:buNone/>
              <a:defRPr sz="2000" b="1">
                <a:solidFill>
                  <a:srgbClr val="F76466"/>
                </a:solidFill>
                <a:latin typeface="+mj-lt"/>
              </a:defRPr>
            </a:lvl2pPr>
            <a:lvl3pPr marL="0" indent="0">
              <a:lnSpc>
                <a:spcPct val="100000"/>
              </a:lnSpc>
              <a:spcBef>
                <a:spcPts val="0"/>
              </a:spcBef>
              <a:buFontTx/>
              <a:buNone/>
              <a:defRPr sz="2000" b="1">
                <a:solidFill>
                  <a:srgbClr val="F76466"/>
                </a:solidFill>
                <a:latin typeface="+mj-lt"/>
              </a:defRPr>
            </a:lvl3pPr>
            <a:lvl4pPr marL="0" indent="0">
              <a:lnSpc>
                <a:spcPct val="100000"/>
              </a:lnSpc>
              <a:spcBef>
                <a:spcPts val="0"/>
              </a:spcBef>
              <a:buFontTx/>
              <a:buNone/>
              <a:defRPr sz="2000" b="1">
                <a:solidFill>
                  <a:srgbClr val="F76466"/>
                </a:solidFill>
                <a:latin typeface="+mj-lt"/>
              </a:defRPr>
            </a:lvl4pPr>
            <a:lvl5pPr marL="0" indent="0">
              <a:lnSpc>
                <a:spcPct val="100000"/>
              </a:lnSpc>
              <a:spcBef>
                <a:spcPts val="0"/>
              </a:spcBef>
              <a:buFontTx/>
              <a:buNone/>
              <a:defRPr sz="2000" b="1">
                <a:solidFill>
                  <a:srgbClr val="F76466"/>
                </a:solidFill>
                <a:latin typeface="+mj-lt"/>
              </a:defRPr>
            </a:lvl5pPr>
          </a:lstStyle>
          <a:p>
            <a:pPr lvl="0"/>
            <a:r>
              <a:rPr lang="en-US"/>
              <a:t>Header</a:t>
            </a:r>
          </a:p>
        </p:txBody>
      </p:sp>
      <p:sp>
        <p:nvSpPr>
          <p:cNvPr id="16" name="Slide Number Placeholder 12">
            <a:extLst>
              <a:ext uri="{FF2B5EF4-FFF2-40B4-BE49-F238E27FC236}">
                <a16:creationId xmlns:a16="http://schemas.microsoft.com/office/drawing/2014/main" id="{11C64DFA-0F30-DE49-9907-278F84F717A2}"/>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6E23113C-34A1-3648-9F0A-FB36DEA701BC}"/>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99E44089-5519-3747-A435-16AC594BE4EC}"/>
              </a:ext>
            </a:extLst>
          </p:cNvPr>
          <p:cNvSpPr>
            <a:spLocks noGrp="1"/>
          </p:cNvSpPr>
          <p:nvPr>
            <p:ph type="body" sz="quarter" idx="11"/>
          </p:nvPr>
        </p:nvSpPr>
        <p:spPr>
          <a:xfrm>
            <a:off x="4572000" y="2481263"/>
            <a:ext cx="6781800" cy="1644650"/>
          </a:xfrm>
          <a:prstGeom prst="rect">
            <a:avLst/>
          </a:prstGeom>
        </p:spPr>
        <p:txBody>
          <a:bodyPr/>
          <a:lstStyle>
            <a:lvl1pPr marL="0" indent="0" defTabSz="457200">
              <a:lnSpc>
                <a:spcPct val="100000"/>
              </a:lnSpc>
              <a:spcBef>
                <a:spcPts val="0"/>
              </a:spcBef>
              <a:buFontTx/>
              <a:buNone/>
              <a:tabLst>
                <a:tab pos="457200" algn="l"/>
              </a:tabLst>
              <a:defRPr sz="1600"/>
            </a:lvl1pPr>
            <a:lvl2pPr marL="228600" defTabSz="457200">
              <a:lnSpc>
                <a:spcPct val="100000"/>
              </a:lnSpc>
              <a:spcBef>
                <a:spcPts val="0"/>
              </a:spcBef>
              <a:tabLst>
                <a:tab pos="457200" algn="l"/>
              </a:tabLst>
              <a:defRPr sz="1600"/>
            </a:lvl2pPr>
            <a:lvl3pPr marL="457200" defTabSz="457200">
              <a:lnSpc>
                <a:spcPct val="100000"/>
              </a:lnSpc>
              <a:spcBef>
                <a:spcPts val="0"/>
              </a:spcBef>
              <a:tabLst>
                <a:tab pos="457200" algn="l"/>
              </a:tabLst>
              <a:defRPr sz="1600"/>
            </a:lvl3pPr>
            <a:lvl4pPr marL="685800" defTabSz="457200">
              <a:lnSpc>
                <a:spcPct val="100000"/>
              </a:lnSpc>
              <a:spcBef>
                <a:spcPts val="0"/>
              </a:spcBef>
              <a:tabLst>
                <a:tab pos="457200" algn="l"/>
              </a:tabLst>
              <a:defRPr sz="1600"/>
            </a:lvl4pPr>
            <a:lvl5pPr marL="9144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66A9B55E-70B3-4149-A97C-6BEA84677C31}"/>
              </a:ext>
            </a:extLst>
          </p:cNvPr>
          <p:cNvSpPr>
            <a:spLocks noGrp="1"/>
          </p:cNvSpPr>
          <p:nvPr>
            <p:ph type="body" sz="quarter" idx="12"/>
          </p:nvPr>
        </p:nvSpPr>
        <p:spPr>
          <a:xfrm>
            <a:off x="4559300" y="4654550"/>
            <a:ext cx="6821488" cy="1611313"/>
          </a:xfrm>
          <a:prstGeom prst="rect">
            <a:avLst/>
          </a:prstGeom>
        </p:spPr>
        <p:txBody>
          <a:bodyPr/>
          <a:lstStyle>
            <a:lvl1pPr marL="0" indent="0" defTabSz="457200">
              <a:lnSpc>
                <a:spcPct val="100000"/>
              </a:lnSpc>
              <a:spcBef>
                <a:spcPts val="0"/>
              </a:spcBef>
              <a:buFontTx/>
              <a:buNone/>
              <a:tabLst>
                <a:tab pos="457200" algn="l"/>
              </a:tabLst>
              <a:defRPr sz="1600"/>
            </a:lvl1pPr>
            <a:lvl2pPr marL="228600" defTabSz="457200">
              <a:lnSpc>
                <a:spcPct val="100000"/>
              </a:lnSpc>
              <a:spcBef>
                <a:spcPts val="0"/>
              </a:spcBef>
              <a:tabLst>
                <a:tab pos="457200" algn="l"/>
              </a:tabLst>
              <a:defRPr sz="1600"/>
            </a:lvl2pPr>
            <a:lvl3pPr marL="457200" defTabSz="457200">
              <a:lnSpc>
                <a:spcPct val="100000"/>
              </a:lnSpc>
              <a:spcBef>
                <a:spcPts val="0"/>
              </a:spcBef>
              <a:tabLst>
                <a:tab pos="457200" algn="l"/>
              </a:tabLst>
              <a:defRPr sz="1600"/>
            </a:lvl3pPr>
            <a:lvl4pPr marL="685800" defTabSz="457200">
              <a:lnSpc>
                <a:spcPct val="100000"/>
              </a:lnSpc>
              <a:spcBef>
                <a:spcPts val="0"/>
              </a:spcBef>
              <a:tabLst>
                <a:tab pos="457200" algn="l"/>
              </a:tabLst>
              <a:defRPr sz="1600"/>
            </a:lvl4pPr>
            <a:lvl5pPr marL="914400" defTabSz="457200">
              <a:lnSpc>
                <a:spcPct val="100000"/>
              </a:lnSpc>
              <a:spcBef>
                <a:spcPts val="0"/>
              </a:spcBef>
              <a:tabLst>
                <a:tab pos="457200" algn="l"/>
              </a:tabLst>
              <a:defRPr sz="1600"/>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3" name="Picture 2" descr="Blue text on a white background&#10;&#10;Description automatically generated">
            <a:extLst>
              <a:ext uri="{FF2B5EF4-FFF2-40B4-BE49-F238E27FC236}">
                <a16:creationId xmlns:a16="http://schemas.microsoft.com/office/drawing/2014/main" id="{2835DAAB-B7C9-B248-1EC4-46D03B5911E5}"/>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6" name="Picture 5">
            <a:extLst>
              <a:ext uri="{FF2B5EF4-FFF2-40B4-BE49-F238E27FC236}">
                <a16:creationId xmlns:a16="http://schemas.microsoft.com/office/drawing/2014/main" id="{0878258B-7004-9258-1411-68C0C147427F}"/>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9728873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able 3 Row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1C8651DE-5EBC-4E4C-ADC6-769FF466B373}"/>
              </a:ext>
            </a:extLst>
          </p:cNvPr>
          <p:cNvCxnSpPr>
            <a:cxnSpLocks/>
          </p:cNvCxnSpPr>
          <p:nvPr userDrawn="1"/>
        </p:nvCxnSpPr>
        <p:spPr>
          <a:xfrm>
            <a:off x="1947841" y="2323516"/>
            <a:ext cx="9405959" cy="0"/>
          </a:xfrm>
          <a:prstGeom prst="straightConnector1">
            <a:avLst/>
          </a:prstGeom>
          <a:noFill/>
          <a:ln w="9525" cap="flat">
            <a:solidFill>
              <a:srgbClr val="FF9B00"/>
            </a:solidFill>
            <a:prstDash val="solid"/>
            <a:miter/>
          </a:ln>
        </p:spPr>
      </p:cxnSp>
      <p:cxnSp>
        <p:nvCxnSpPr>
          <p:cNvPr id="20" name="Straight Connector 11">
            <a:extLst>
              <a:ext uri="{FF2B5EF4-FFF2-40B4-BE49-F238E27FC236}">
                <a16:creationId xmlns:a16="http://schemas.microsoft.com/office/drawing/2014/main" id="{7B28E41B-69A5-3F4C-8C94-C126B4D29606}"/>
              </a:ext>
            </a:extLst>
          </p:cNvPr>
          <p:cNvCxnSpPr>
            <a:cxnSpLocks/>
          </p:cNvCxnSpPr>
          <p:nvPr userDrawn="1"/>
        </p:nvCxnSpPr>
        <p:spPr>
          <a:xfrm>
            <a:off x="1947841" y="4726513"/>
            <a:ext cx="9405959" cy="0"/>
          </a:xfrm>
          <a:prstGeom prst="straightConnector1">
            <a:avLst/>
          </a:prstGeom>
          <a:noFill/>
          <a:ln w="9525" cap="flat">
            <a:solidFill>
              <a:srgbClr val="FF9B00"/>
            </a:solidFill>
            <a:prstDash val="solid"/>
            <a:miter/>
          </a:ln>
        </p:spPr>
      </p:cxnSp>
      <p:cxnSp>
        <p:nvCxnSpPr>
          <p:cNvPr id="24" name="Straight Connector 11">
            <a:extLst>
              <a:ext uri="{FF2B5EF4-FFF2-40B4-BE49-F238E27FC236}">
                <a16:creationId xmlns:a16="http://schemas.microsoft.com/office/drawing/2014/main" id="{E18BB46A-E7F4-5140-A4C4-A0E9D5B56B63}"/>
              </a:ext>
            </a:extLst>
          </p:cNvPr>
          <p:cNvCxnSpPr>
            <a:cxnSpLocks/>
          </p:cNvCxnSpPr>
          <p:nvPr userDrawn="1"/>
        </p:nvCxnSpPr>
        <p:spPr>
          <a:xfrm>
            <a:off x="1947840" y="3496621"/>
            <a:ext cx="9405959" cy="0"/>
          </a:xfrm>
          <a:prstGeom prst="straightConnector1">
            <a:avLst/>
          </a:prstGeom>
          <a:noFill/>
          <a:ln w="9525" cap="flat">
            <a:solidFill>
              <a:srgbClr val="FF9B00"/>
            </a:solidFill>
            <a:prstDash val="solid"/>
            <a:miter/>
          </a:ln>
        </p:spPr>
      </p:cxnSp>
      <p:sp>
        <p:nvSpPr>
          <p:cNvPr id="2" name="Title 1">
            <a:extLst>
              <a:ext uri="{FF2B5EF4-FFF2-40B4-BE49-F238E27FC236}">
                <a16:creationId xmlns:a16="http://schemas.microsoft.com/office/drawing/2014/main" id="{5C2389B2-C2BA-184C-96C3-10F4DECC1BEB}"/>
              </a:ext>
            </a:extLst>
          </p:cNvPr>
          <p:cNvSpPr>
            <a:spLocks noGrp="1"/>
          </p:cNvSpPr>
          <p:nvPr>
            <p:ph type="title" hasCustomPrompt="1"/>
          </p:nvPr>
        </p:nvSpPr>
        <p:spPr>
          <a:xfrm>
            <a:off x="721360" y="219248"/>
            <a:ext cx="10403839" cy="931164"/>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Table with 3 rows</a:t>
            </a:r>
          </a:p>
        </p:txBody>
      </p:sp>
      <p:sp>
        <p:nvSpPr>
          <p:cNvPr id="4" name="Text Placeholder 3">
            <a:extLst>
              <a:ext uri="{FF2B5EF4-FFF2-40B4-BE49-F238E27FC236}">
                <a16:creationId xmlns:a16="http://schemas.microsoft.com/office/drawing/2014/main" id="{8444DFBF-D793-9447-9310-976B22A43BB5}"/>
              </a:ext>
            </a:extLst>
          </p:cNvPr>
          <p:cNvSpPr>
            <a:spLocks noGrp="1"/>
          </p:cNvSpPr>
          <p:nvPr>
            <p:ph type="body" sz="quarter" idx="10"/>
          </p:nvPr>
        </p:nvSpPr>
        <p:spPr>
          <a:xfrm>
            <a:off x="4265613" y="2414588"/>
            <a:ext cx="7088187" cy="1014412"/>
          </a:xfrm>
          <a:prstGeom prst="rect">
            <a:avLst/>
          </a:prstGeom>
        </p:spPr>
        <p:txBody>
          <a:bodyPr lIns="0" tIns="0" rIns="0" bIns="0"/>
          <a:lstStyle>
            <a:lvl1pPr marL="0" indent="-228600" defTabSz="457200">
              <a:lnSpc>
                <a:spcPct val="100000"/>
              </a:lnSpc>
              <a:spcBef>
                <a:spcPts val="0"/>
              </a:spcBef>
              <a:buFontTx/>
              <a:buNone/>
              <a:tabLst>
                <a:tab pos="457200" algn="l"/>
              </a:tabLst>
              <a:defRPr sz="1600"/>
            </a:lvl1pPr>
            <a:lvl2pPr marL="0" indent="0">
              <a:lnSpc>
                <a:spcPct val="100000"/>
              </a:lnSpc>
              <a:spcBef>
                <a:spcPts val="0"/>
              </a:spcBef>
              <a:buFontTx/>
              <a:buNone/>
              <a:defRPr sz="1600"/>
            </a:lvl2pPr>
            <a:lvl3pPr marL="0" indent="0">
              <a:lnSpc>
                <a:spcPct val="100000"/>
              </a:lnSpc>
              <a:spcBef>
                <a:spcPts val="0"/>
              </a:spcBef>
              <a:buFontTx/>
              <a:buNone/>
              <a:defRPr sz="1600"/>
            </a:lvl3pPr>
            <a:lvl4pPr marL="0" indent="0">
              <a:lnSpc>
                <a:spcPct val="100000"/>
              </a:lnSpc>
              <a:spcBef>
                <a:spcPts val="0"/>
              </a:spcBef>
              <a:buFontTx/>
              <a:buNone/>
              <a:defRPr sz="1600"/>
            </a:lvl4pPr>
            <a:lvl5pPr marL="0" indent="0">
              <a:lnSpc>
                <a:spcPct val="100000"/>
              </a:lnSpc>
              <a:spcBef>
                <a:spcPts val="0"/>
              </a:spcBef>
              <a:buFontTx/>
              <a:buNone/>
              <a:defRPr sz="1600"/>
            </a:lvl5pPr>
          </a:lstStyle>
          <a:p>
            <a:pPr lvl="0"/>
            <a:r>
              <a:rPr lang="en-US"/>
              <a:t>Click to edit Master text styles</a:t>
            </a:r>
          </a:p>
        </p:txBody>
      </p:sp>
      <p:sp>
        <p:nvSpPr>
          <p:cNvPr id="23" name="Text Placeholder 3">
            <a:extLst>
              <a:ext uri="{FF2B5EF4-FFF2-40B4-BE49-F238E27FC236}">
                <a16:creationId xmlns:a16="http://schemas.microsoft.com/office/drawing/2014/main" id="{86C7376B-CF73-734B-8D2C-2BBA6124B042}"/>
              </a:ext>
            </a:extLst>
          </p:cNvPr>
          <p:cNvSpPr>
            <a:spLocks noGrp="1"/>
          </p:cNvSpPr>
          <p:nvPr>
            <p:ph type="body" sz="quarter" idx="11"/>
          </p:nvPr>
        </p:nvSpPr>
        <p:spPr>
          <a:xfrm>
            <a:off x="4265613" y="3588761"/>
            <a:ext cx="7088187" cy="1014412"/>
          </a:xfrm>
          <a:prstGeom prst="rect">
            <a:avLst/>
          </a:prstGeom>
        </p:spPr>
        <p:txBody>
          <a:bodyPr lIns="0" tIns="0" rIns="0" bIns="0"/>
          <a:lstStyle>
            <a:lvl1pPr marL="0" indent="-228600" defTabSz="457200">
              <a:lnSpc>
                <a:spcPct val="100000"/>
              </a:lnSpc>
              <a:spcBef>
                <a:spcPts val="0"/>
              </a:spcBef>
              <a:buFontTx/>
              <a:buNone/>
              <a:tabLst>
                <a:tab pos="457200" algn="l"/>
              </a:tabLst>
              <a:defRPr sz="1600"/>
            </a:lvl1pPr>
            <a:lvl2pPr marL="0" indent="0">
              <a:lnSpc>
                <a:spcPct val="100000"/>
              </a:lnSpc>
              <a:spcBef>
                <a:spcPts val="0"/>
              </a:spcBef>
              <a:buFontTx/>
              <a:buNone/>
              <a:defRPr sz="1600"/>
            </a:lvl2pPr>
            <a:lvl3pPr marL="0" indent="0">
              <a:lnSpc>
                <a:spcPct val="100000"/>
              </a:lnSpc>
              <a:spcBef>
                <a:spcPts val="0"/>
              </a:spcBef>
              <a:buFontTx/>
              <a:buNone/>
              <a:defRPr sz="1600"/>
            </a:lvl3pPr>
            <a:lvl4pPr marL="0" indent="0">
              <a:lnSpc>
                <a:spcPct val="100000"/>
              </a:lnSpc>
              <a:spcBef>
                <a:spcPts val="0"/>
              </a:spcBef>
              <a:buFontTx/>
              <a:buNone/>
              <a:defRPr sz="1600"/>
            </a:lvl4pPr>
            <a:lvl5pPr marL="0" indent="0">
              <a:lnSpc>
                <a:spcPct val="100000"/>
              </a:lnSpc>
              <a:spcBef>
                <a:spcPts val="0"/>
              </a:spcBef>
              <a:buFontTx/>
              <a:buNone/>
              <a:defRPr sz="1600"/>
            </a:lvl5pPr>
          </a:lstStyle>
          <a:p>
            <a:pPr lvl="0"/>
            <a:r>
              <a:rPr lang="en-US"/>
              <a:t>Click to edit Master text styles</a:t>
            </a:r>
          </a:p>
        </p:txBody>
      </p:sp>
      <p:sp>
        <p:nvSpPr>
          <p:cNvPr id="32" name="Text Placeholder 3">
            <a:extLst>
              <a:ext uri="{FF2B5EF4-FFF2-40B4-BE49-F238E27FC236}">
                <a16:creationId xmlns:a16="http://schemas.microsoft.com/office/drawing/2014/main" id="{E9D94E54-111B-3344-8B28-3D61371D5B9E}"/>
              </a:ext>
            </a:extLst>
          </p:cNvPr>
          <p:cNvSpPr>
            <a:spLocks noGrp="1"/>
          </p:cNvSpPr>
          <p:nvPr>
            <p:ph type="body" sz="quarter" idx="12"/>
          </p:nvPr>
        </p:nvSpPr>
        <p:spPr>
          <a:xfrm>
            <a:off x="4265613" y="4825279"/>
            <a:ext cx="7088187" cy="1014412"/>
          </a:xfrm>
          <a:prstGeom prst="rect">
            <a:avLst/>
          </a:prstGeom>
        </p:spPr>
        <p:txBody>
          <a:bodyPr lIns="0" tIns="0" rIns="0" bIns="0"/>
          <a:lstStyle>
            <a:lvl1pPr marL="0" indent="-228600" defTabSz="457200">
              <a:lnSpc>
                <a:spcPct val="100000"/>
              </a:lnSpc>
              <a:spcBef>
                <a:spcPts val="0"/>
              </a:spcBef>
              <a:buFontTx/>
              <a:buNone/>
              <a:tabLst>
                <a:tab pos="457200" algn="l"/>
              </a:tabLst>
              <a:defRPr sz="1600"/>
            </a:lvl1pPr>
            <a:lvl2pPr marL="0" indent="0">
              <a:lnSpc>
                <a:spcPct val="100000"/>
              </a:lnSpc>
              <a:spcBef>
                <a:spcPts val="0"/>
              </a:spcBef>
              <a:buFontTx/>
              <a:buNone/>
              <a:defRPr sz="1600"/>
            </a:lvl2pPr>
            <a:lvl3pPr marL="0" indent="0">
              <a:lnSpc>
                <a:spcPct val="100000"/>
              </a:lnSpc>
              <a:spcBef>
                <a:spcPts val="0"/>
              </a:spcBef>
              <a:buFontTx/>
              <a:buNone/>
              <a:defRPr sz="1600"/>
            </a:lvl3pPr>
            <a:lvl4pPr marL="0" indent="0">
              <a:lnSpc>
                <a:spcPct val="100000"/>
              </a:lnSpc>
              <a:spcBef>
                <a:spcPts val="0"/>
              </a:spcBef>
              <a:buFontTx/>
              <a:buNone/>
              <a:defRPr sz="1600"/>
            </a:lvl4pPr>
            <a:lvl5pPr marL="0" indent="0">
              <a:lnSpc>
                <a:spcPct val="100000"/>
              </a:lnSpc>
              <a:spcBef>
                <a:spcPts val="0"/>
              </a:spcBef>
              <a:buFontTx/>
              <a:buNone/>
              <a:defRPr sz="1600"/>
            </a:lvl5pPr>
          </a:lstStyle>
          <a:p>
            <a:pPr lvl="0"/>
            <a:r>
              <a:rPr lang="en-US"/>
              <a:t>Click to edit Master text styles</a:t>
            </a:r>
          </a:p>
        </p:txBody>
      </p:sp>
      <p:sp>
        <p:nvSpPr>
          <p:cNvPr id="6" name="Text Placeholder 5">
            <a:extLst>
              <a:ext uri="{FF2B5EF4-FFF2-40B4-BE49-F238E27FC236}">
                <a16:creationId xmlns:a16="http://schemas.microsoft.com/office/drawing/2014/main" id="{267120CD-E33F-914E-9BF5-9754AE4174D0}"/>
              </a:ext>
            </a:extLst>
          </p:cNvPr>
          <p:cNvSpPr>
            <a:spLocks noGrp="1"/>
          </p:cNvSpPr>
          <p:nvPr>
            <p:ph type="body" sz="quarter" idx="13" hasCustomPrompt="1"/>
          </p:nvPr>
        </p:nvSpPr>
        <p:spPr>
          <a:xfrm>
            <a:off x="1947863" y="2414588"/>
            <a:ext cx="2187575" cy="1014412"/>
          </a:xfrm>
          <a:prstGeom prst="rect">
            <a:avLst/>
          </a:prstGeom>
        </p:spPr>
        <p:txBody>
          <a:bodyPr lIns="0" tIns="0" rIns="0" bIns="0"/>
          <a:lstStyle>
            <a:lvl1pPr marL="0" indent="0">
              <a:lnSpc>
                <a:spcPct val="100000"/>
              </a:lnSpc>
              <a:spcBef>
                <a:spcPts val="0"/>
              </a:spcBef>
              <a:buFontTx/>
              <a:buNone/>
              <a:defRPr sz="2400" b="1">
                <a:solidFill>
                  <a:schemeClr val="tx1"/>
                </a:solidFill>
                <a:latin typeface="+mj-lt"/>
              </a:defRPr>
            </a:lvl1pPr>
            <a:lvl2pPr marL="0" indent="0">
              <a:lnSpc>
                <a:spcPct val="100000"/>
              </a:lnSpc>
              <a:spcBef>
                <a:spcPts val="0"/>
              </a:spcBef>
              <a:buFontTx/>
              <a:buNone/>
              <a:defRPr sz="1600" b="1">
                <a:solidFill>
                  <a:srgbClr val="F76466"/>
                </a:solidFill>
                <a:latin typeface="+mj-lt"/>
              </a:defRPr>
            </a:lvl2pPr>
            <a:lvl3pPr marL="0" indent="0">
              <a:lnSpc>
                <a:spcPct val="100000"/>
              </a:lnSpc>
              <a:spcBef>
                <a:spcPts val="0"/>
              </a:spcBef>
              <a:buFontTx/>
              <a:buNone/>
              <a:defRPr sz="1600" b="1">
                <a:solidFill>
                  <a:srgbClr val="F76466"/>
                </a:solidFill>
                <a:latin typeface="+mj-lt"/>
              </a:defRPr>
            </a:lvl3pPr>
            <a:lvl4pPr marL="0" indent="0">
              <a:lnSpc>
                <a:spcPct val="100000"/>
              </a:lnSpc>
              <a:spcBef>
                <a:spcPts val="0"/>
              </a:spcBef>
              <a:buFontTx/>
              <a:buNone/>
              <a:defRPr sz="1600" b="1">
                <a:solidFill>
                  <a:srgbClr val="F76466"/>
                </a:solidFill>
                <a:latin typeface="+mj-lt"/>
              </a:defRPr>
            </a:lvl4pPr>
            <a:lvl5pPr marL="0" indent="0">
              <a:lnSpc>
                <a:spcPct val="100000"/>
              </a:lnSpc>
              <a:spcBef>
                <a:spcPts val="0"/>
              </a:spcBef>
              <a:buFontTx/>
              <a:buNone/>
              <a:defRPr sz="1600" b="1">
                <a:solidFill>
                  <a:srgbClr val="F76466"/>
                </a:solidFill>
                <a:latin typeface="+mj-lt"/>
              </a:defRPr>
            </a:lvl5pPr>
          </a:lstStyle>
          <a:p>
            <a:pPr lvl="0"/>
            <a:r>
              <a:rPr lang="en-US"/>
              <a:t>Header</a:t>
            </a:r>
          </a:p>
        </p:txBody>
      </p:sp>
      <p:sp>
        <p:nvSpPr>
          <p:cNvPr id="8" name="Text Placeholder 7">
            <a:extLst>
              <a:ext uri="{FF2B5EF4-FFF2-40B4-BE49-F238E27FC236}">
                <a16:creationId xmlns:a16="http://schemas.microsoft.com/office/drawing/2014/main" id="{3F71E169-15B4-6D48-9464-EEE8ADB0442D}"/>
              </a:ext>
            </a:extLst>
          </p:cNvPr>
          <p:cNvSpPr>
            <a:spLocks noGrp="1"/>
          </p:cNvSpPr>
          <p:nvPr>
            <p:ph type="body" sz="quarter" idx="14" hasCustomPrompt="1"/>
          </p:nvPr>
        </p:nvSpPr>
        <p:spPr>
          <a:xfrm>
            <a:off x="1947863" y="3588761"/>
            <a:ext cx="2187575" cy="1014412"/>
          </a:xfrm>
          <a:prstGeom prst="rect">
            <a:avLst/>
          </a:prstGeom>
        </p:spPr>
        <p:txBody>
          <a:bodyPr lIns="0" tIns="0" rIns="0" bIns="0"/>
          <a:lstStyle>
            <a:lvl1pPr marL="0" indent="0">
              <a:lnSpc>
                <a:spcPct val="100000"/>
              </a:lnSpc>
              <a:spcBef>
                <a:spcPts val="0"/>
              </a:spcBef>
              <a:buFontTx/>
              <a:buNone/>
              <a:defRPr sz="2400" b="1">
                <a:solidFill>
                  <a:schemeClr val="tx1"/>
                </a:solidFill>
                <a:latin typeface="+mj-lt"/>
              </a:defRPr>
            </a:lvl1pPr>
            <a:lvl2pPr marL="0" indent="0">
              <a:lnSpc>
                <a:spcPct val="100000"/>
              </a:lnSpc>
              <a:spcBef>
                <a:spcPts val="0"/>
              </a:spcBef>
              <a:buFontTx/>
              <a:buNone/>
              <a:defRPr sz="1600" b="1">
                <a:solidFill>
                  <a:srgbClr val="F76466"/>
                </a:solidFill>
                <a:latin typeface="+mj-lt"/>
              </a:defRPr>
            </a:lvl2pPr>
            <a:lvl3pPr marL="0" indent="0">
              <a:lnSpc>
                <a:spcPct val="100000"/>
              </a:lnSpc>
              <a:spcBef>
                <a:spcPts val="0"/>
              </a:spcBef>
              <a:buFontTx/>
              <a:buNone/>
              <a:defRPr sz="1600" b="1">
                <a:solidFill>
                  <a:srgbClr val="F76466"/>
                </a:solidFill>
                <a:latin typeface="+mj-lt"/>
              </a:defRPr>
            </a:lvl3pPr>
            <a:lvl4pPr marL="0" indent="0">
              <a:lnSpc>
                <a:spcPct val="100000"/>
              </a:lnSpc>
              <a:spcBef>
                <a:spcPts val="0"/>
              </a:spcBef>
              <a:buFontTx/>
              <a:buNone/>
              <a:defRPr sz="1600" b="1">
                <a:solidFill>
                  <a:srgbClr val="F76466"/>
                </a:solidFill>
                <a:latin typeface="+mj-lt"/>
              </a:defRPr>
            </a:lvl4pPr>
            <a:lvl5pPr marL="0" indent="0">
              <a:lnSpc>
                <a:spcPct val="100000"/>
              </a:lnSpc>
              <a:spcBef>
                <a:spcPts val="0"/>
              </a:spcBef>
              <a:buFontTx/>
              <a:buNone/>
              <a:defRPr sz="1600" b="1">
                <a:solidFill>
                  <a:srgbClr val="F76466"/>
                </a:solidFill>
                <a:latin typeface="+mj-lt"/>
              </a:defRPr>
            </a:lvl5pPr>
          </a:lstStyle>
          <a:p>
            <a:pPr lvl="0"/>
            <a:r>
              <a:rPr lang="en-US"/>
              <a:t>Header</a:t>
            </a:r>
          </a:p>
        </p:txBody>
      </p:sp>
      <p:sp>
        <p:nvSpPr>
          <p:cNvPr id="16" name="Text Placeholder 15">
            <a:extLst>
              <a:ext uri="{FF2B5EF4-FFF2-40B4-BE49-F238E27FC236}">
                <a16:creationId xmlns:a16="http://schemas.microsoft.com/office/drawing/2014/main" id="{B27F4967-8B15-054E-A1D7-E445BD63E63A}"/>
              </a:ext>
            </a:extLst>
          </p:cNvPr>
          <p:cNvSpPr>
            <a:spLocks noGrp="1"/>
          </p:cNvSpPr>
          <p:nvPr>
            <p:ph type="body" sz="quarter" idx="15" hasCustomPrompt="1"/>
          </p:nvPr>
        </p:nvSpPr>
        <p:spPr>
          <a:xfrm>
            <a:off x="1947863" y="4826000"/>
            <a:ext cx="2187575" cy="1014413"/>
          </a:xfrm>
          <a:prstGeom prst="rect">
            <a:avLst/>
          </a:prstGeom>
        </p:spPr>
        <p:txBody>
          <a:bodyPr lIns="0" tIns="0" rIns="0" bIns="0"/>
          <a:lstStyle>
            <a:lvl1pPr marL="0" indent="0">
              <a:lnSpc>
                <a:spcPct val="100000"/>
              </a:lnSpc>
              <a:spcBef>
                <a:spcPts val="0"/>
              </a:spcBef>
              <a:buFontTx/>
              <a:buNone/>
              <a:defRPr sz="2400" b="1">
                <a:solidFill>
                  <a:schemeClr val="tx1"/>
                </a:solidFill>
                <a:latin typeface="+mj-lt"/>
              </a:defRPr>
            </a:lvl1pPr>
            <a:lvl2pPr marL="0" indent="0">
              <a:lnSpc>
                <a:spcPct val="100000"/>
              </a:lnSpc>
              <a:spcBef>
                <a:spcPts val="0"/>
              </a:spcBef>
              <a:buFontTx/>
              <a:buNone/>
              <a:defRPr sz="1600" b="1">
                <a:solidFill>
                  <a:srgbClr val="F76466"/>
                </a:solidFill>
                <a:latin typeface="+mj-lt"/>
              </a:defRPr>
            </a:lvl2pPr>
            <a:lvl3pPr marL="0" indent="0">
              <a:lnSpc>
                <a:spcPct val="100000"/>
              </a:lnSpc>
              <a:spcBef>
                <a:spcPts val="0"/>
              </a:spcBef>
              <a:buFontTx/>
              <a:buNone/>
              <a:defRPr sz="1600" b="1">
                <a:solidFill>
                  <a:srgbClr val="F76466"/>
                </a:solidFill>
                <a:latin typeface="+mj-lt"/>
              </a:defRPr>
            </a:lvl3pPr>
            <a:lvl4pPr marL="0" indent="0">
              <a:lnSpc>
                <a:spcPct val="100000"/>
              </a:lnSpc>
              <a:spcBef>
                <a:spcPts val="0"/>
              </a:spcBef>
              <a:buFontTx/>
              <a:buNone/>
              <a:defRPr sz="1600" b="1">
                <a:solidFill>
                  <a:srgbClr val="F76466"/>
                </a:solidFill>
                <a:latin typeface="+mj-lt"/>
              </a:defRPr>
            </a:lvl4pPr>
            <a:lvl5pPr marL="0" indent="0">
              <a:lnSpc>
                <a:spcPct val="100000"/>
              </a:lnSpc>
              <a:spcBef>
                <a:spcPts val="0"/>
              </a:spcBef>
              <a:buFontTx/>
              <a:buNone/>
              <a:defRPr sz="1600" b="1">
                <a:solidFill>
                  <a:srgbClr val="F76466"/>
                </a:solidFill>
                <a:latin typeface="+mj-lt"/>
              </a:defRPr>
            </a:lvl5pPr>
          </a:lstStyle>
          <a:p>
            <a:pPr lvl="0"/>
            <a:r>
              <a:rPr lang="en-US"/>
              <a:t>Header</a:t>
            </a:r>
          </a:p>
        </p:txBody>
      </p:sp>
      <p:sp>
        <p:nvSpPr>
          <p:cNvPr id="21" name="Slide Number Placeholder 12">
            <a:extLst>
              <a:ext uri="{FF2B5EF4-FFF2-40B4-BE49-F238E27FC236}">
                <a16:creationId xmlns:a16="http://schemas.microsoft.com/office/drawing/2014/main" id="{F96C02EA-4914-8645-A899-081F99859D75}"/>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22" name="Straight Connector 21">
            <a:extLst>
              <a:ext uri="{FF2B5EF4-FFF2-40B4-BE49-F238E27FC236}">
                <a16:creationId xmlns:a16="http://schemas.microsoft.com/office/drawing/2014/main" id="{656CF102-437F-174F-AA04-9D4E6C1C19C0}"/>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pic>
        <p:nvPicPr>
          <p:cNvPr id="3" name="Picture 2" descr="Blue text on a white background&#10;&#10;Description automatically generated">
            <a:extLst>
              <a:ext uri="{FF2B5EF4-FFF2-40B4-BE49-F238E27FC236}">
                <a16:creationId xmlns:a16="http://schemas.microsoft.com/office/drawing/2014/main" id="{1A360E4A-6188-9273-673B-8F9597285609}"/>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7218938F-3480-8DA3-F0E5-64C5FA21B472}"/>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107297139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Table 4 Points + Images">
    <p:spTree>
      <p:nvGrpSpPr>
        <p:cNvPr id="1" name=""/>
        <p:cNvGrpSpPr/>
        <p:nvPr/>
      </p:nvGrpSpPr>
      <p:grpSpPr>
        <a:xfrm>
          <a:off x="0" y="0"/>
          <a:ext cx="0" cy="0"/>
          <a:chOff x="0" y="0"/>
          <a:chExt cx="0" cy="0"/>
        </a:xfrm>
      </p:grpSpPr>
      <p:cxnSp>
        <p:nvCxnSpPr>
          <p:cNvPr id="16" name="Straight Connector 36">
            <a:extLst>
              <a:ext uri="{FF2B5EF4-FFF2-40B4-BE49-F238E27FC236}">
                <a16:creationId xmlns:a16="http://schemas.microsoft.com/office/drawing/2014/main" id="{89A0E903-E331-D14C-8CE1-EF3690AA6B6F}"/>
              </a:ext>
            </a:extLst>
          </p:cNvPr>
          <p:cNvCxnSpPr>
            <a:cxnSpLocks/>
          </p:cNvCxnSpPr>
          <p:nvPr/>
        </p:nvCxnSpPr>
        <p:spPr>
          <a:xfrm>
            <a:off x="6305153" y="2033620"/>
            <a:ext cx="5194300" cy="0"/>
          </a:xfrm>
          <a:prstGeom prst="straightConnector1">
            <a:avLst/>
          </a:prstGeom>
          <a:noFill/>
          <a:ln w="9525" cap="flat">
            <a:solidFill>
              <a:srgbClr val="FF9B00"/>
            </a:solidFill>
            <a:prstDash val="solid"/>
            <a:miter/>
          </a:ln>
        </p:spPr>
      </p:cxnSp>
      <p:cxnSp>
        <p:nvCxnSpPr>
          <p:cNvPr id="36" name="Straight Connector 36">
            <a:extLst>
              <a:ext uri="{FF2B5EF4-FFF2-40B4-BE49-F238E27FC236}">
                <a16:creationId xmlns:a16="http://schemas.microsoft.com/office/drawing/2014/main" id="{A77C8866-946A-F44B-AF88-9C6C83E5CC46}"/>
              </a:ext>
            </a:extLst>
          </p:cNvPr>
          <p:cNvCxnSpPr>
            <a:cxnSpLocks/>
          </p:cNvCxnSpPr>
          <p:nvPr userDrawn="1"/>
        </p:nvCxnSpPr>
        <p:spPr>
          <a:xfrm>
            <a:off x="728006" y="2033620"/>
            <a:ext cx="4963886" cy="0"/>
          </a:xfrm>
          <a:prstGeom prst="straightConnector1">
            <a:avLst/>
          </a:prstGeom>
          <a:noFill/>
          <a:ln w="9525" cap="flat">
            <a:solidFill>
              <a:srgbClr val="FF9B00"/>
            </a:solidFill>
            <a:prstDash val="solid"/>
            <a:miter/>
          </a:ln>
        </p:spPr>
      </p:cxnSp>
      <p:cxnSp>
        <p:nvCxnSpPr>
          <p:cNvPr id="43" name="Straight Connector 36">
            <a:extLst>
              <a:ext uri="{FF2B5EF4-FFF2-40B4-BE49-F238E27FC236}">
                <a16:creationId xmlns:a16="http://schemas.microsoft.com/office/drawing/2014/main" id="{308F65F1-42C9-204F-8EBC-4309D49583FA}"/>
              </a:ext>
            </a:extLst>
          </p:cNvPr>
          <p:cNvCxnSpPr>
            <a:cxnSpLocks/>
          </p:cNvCxnSpPr>
          <p:nvPr userDrawn="1"/>
        </p:nvCxnSpPr>
        <p:spPr>
          <a:xfrm>
            <a:off x="6305153" y="4235800"/>
            <a:ext cx="5194300" cy="0"/>
          </a:xfrm>
          <a:prstGeom prst="straightConnector1">
            <a:avLst/>
          </a:prstGeom>
          <a:noFill/>
          <a:ln w="9525" cap="flat">
            <a:solidFill>
              <a:srgbClr val="FF9B00"/>
            </a:solidFill>
            <a:prstDash val="solid"/>
            <a:miter/>
          </a:ln>
        </p:spPr>
      </p:cxnSp>
      <p:cxnSp>
        <p:nvCxnSpPr>
          <p:cNvPr id="45" name="Straight Connector 36">
            <a:extLst>
              <a:ext uri="{FF2B5EF4-FFF2-40B4-BE49-F238E27FC236}">
                <a16:creationId xmlns:a16="http://schemas.microsoft.com/office/drawing/2014/main" id="{24707938-9427-3441-9D0B-096F774D2BC0}"/>
              </a:ext>
            </a:extLst>
          </p:cNvPr>
          <p:cNvCxnSpPr>
            <a:cxnSpLocks/>
          </p:cNvCxnSpPr>
          <p:nvPr userDrawn="1"/>
        </p:nvCxnSpPr>
        <p:spPr>
          <a:xfrm>
            <a:off x="728006" y="4235800"/>
            <a:ext cx="4963886" cy="0"/>
          </a:xfrm>
          <a:prstGeom prst="straightConnector1">
            <a:avLst/>
          </a:prstGeom>
          <a:noFill/>
          <a:ln w="9525" cap="flat">
            <a:solidFill>
              <a:srgbClr val="FF9B00"/>
            </a:solidFill>
            <a:prstDash val="solid"/>
            <a:miter/>
          </a:ln>
        </p:spPr>
      </p:cxnSp>
      <p:sp>
        <p:nvSpPr>
          <p:cNvPr id="2" name="Title 1">
            <a:extLst>
              <a:ext uri="{FF2B5EF4-FFF2-40B4-BE49-F238E27FC236}">
                <a16:creationId xmlns:a16="http://schemas.microsoft.com/office/drawing/2014/main" id="{A51517B4-FBCE-BA45-A4F0-E9A95B6A708C}"/>
              </a:ext>
            </a:extLst>
          </p:cNvPr>
          <p:cNvSpPr>
            <a:spLocks noGrp="1"/>
          </p:cNvSpPr>
          <p:nvPr>
            <p:ph type="title" hasCustomPrompt="1"/>
          </p:nvPr>
        </p:nvSpPr>
        <p:spPr>
          <a:xfrm>
            <a:off x="728006" y="219247"/>
            <a:ext cx="10397194" cy="963470"/>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Table with 4 points and images</a:t>
            </a:r>
          </a:p>
        </p:txBody>
      </p:sp>
      <p:sp>
        <p:nvSpPr>
          <p:cNvPr id="32" name="Picture Placeholder 3">
            <a:extLst>
              <a:ext uri="{FF2B5EF4-FFF2-40B4-BE49-F238E27FC236}">
                <a16:creationId xmlns:a16="http://schemas.microsoft.com/office/drawing/2014/main" id="{E832521F-945C-D64E-A4F5-C65AFCFB3E80}"/>
              </a:ext>
            </a:extLst>
          </p:cNvPr>
          <p:cNvSpPr>
            <a:spLocks noGrp="1"/>
          </p:cNvSpPr>
          <p:nvPr>
            <p:ph type="pic" sz="quarter" idx="11"/>
          </p:nvPr>
        </p:nvSpPr>
        <p:spPr>
          <a:xfrm>
            <a:off x="728006" y="4796311"/>
            <a:ext cx="1641210" cy="1372581"/>
          </a:xfrm>
          <a:prstGeom prst="rect">
            <a:avLst/>
          </a:prstGeom>
          <a:noFill/>
        </p:spPr>
        <p:txBody>
          <a:bodyPr anchor="ctr"/>
          <a:lstStyle>
            <a:lvl1pPr algn="ctr">
              <a:buFontTx/>
              <a:buNone/>
              <a:defRPr sz="1600">
                <a:solidFill>
                  <a:schemeClr val="bg2">
                    <a:lumMod val="75000"/>
                  </a:schemeClr>
                </a:solidFill>
              </a:defRPr>
            </a:lvl1pPr>
          </a:lstStyle>
          <a:p>
            <a:endParaRPr lang="en-VN"/>
          </a:p>
        </p:txBody>
      </p:sp>
      <p:sp>
        <p:nvSpPr>
          <p:cNvPr id="33" name="Picture Placeholder 3">
            <a:extLst>
              <a:ext uri="{FF2B5EF4-FFF2-40B4-BE49-F238E27FC236}">
                <a16:creationId xmlns:a16="http://schemas.microsoft.com/office/drawing/2014/main" id="{8ACE1DCA-5B51-B648-8DB2-19B520F7FB3C}"/>
              </a:ext>
            </a:extLst>
          </p:cNvPr>
          <p:cNvSpPr>
            <a:spLocks noGrp="1"/>
          </p:cNvSpPr>
          <p:nvPr>
            <p:ph type="pic" sz="quarter" idx="12"/>
          </p:nvPr>
        </p:nvSpPr>
        <p:spPr>
          <a:xfrm>
            <a:off x="6305153" y="2574245"/>
            <a:ext cx="1641210" cy="1369948"/>
          </a:xfrm>
          <a:prstGeom prst="rect">
            <a:avLst/>
          </a:prstGeom>
          <a:noFill/>
        </p:spPr>
        <p:txBody>
          <a:bodyPr anchor="ctr"/>
          <a:lstStyle>
            <a:lvl1pPr algn="ctr">
              <a:buFontTx/>
              <a:buNone/>
              <a:defRPr sz="1600">
                <a:solidFill>
                  <a:schemeClr val="bg2">
                    <a:lumMod val="90000"/>
                  </a:schemeClr>
                </a:solidFill>
              </a:defRPr>
            </a:lvl1pPr>
          </a:lstStyle>
          <a:p>
            <a:endParaRPr lang="en-VN"/>
          </a:p>
        </p:txBody>
      </p:sp>
      <p:sp>
        <p:nvSpPr>
          <p:cNvPr id="34" name="Picture Placeholder 3">
            <a:extLst>
              <a:ext uri="{FF2B5EF4-FFF2-40B4-BE49-F238E27FC236}">
                <a16:creationId xmlns:a16="http://schemas.microsoft.com/office/drawing/2014/main" id="{573F87FC-F5DB-4C4C-BC6C-1C647DBFCF4E}"/>
              </a:ext>
            </a:extLst>
          </p:cNvPr>
          <p:cNvSpPr>
            <a:spLocks noGrp="1"/>
          </p:cNvSpPr>
          <p:nvPr>
            <p:ph type="pic" sz="quarter" idx="13"/>
          </p:nvPr>
        </p:nvSpPr>
        <p:spPr>
          <a:xfrm>
            <a:off x="6305153" y="4796311"/>
            <a:ext cx="1641210" cy="1299609"/>
          </a:xfrm>
          <a:prstGeom prst="rect">
            <a:avLst/>
          </a:prstGeom>
          <a:noFill/>
        </p:spPr>
        <p:txBody>
          <a:bodyPr anchor="ctr"/>
          <a:lstStyle>
            <a:lvl1pPr algn="ctr">
              <a:buFontTx/>
              <a:buNone/>
              <a:defRPr sz="1600">
                <a:solidFill>
                  <a:schemeClr val="bg2">
                    <a:lumMod val="90000"/>
                  </a:schemeClr>
                </a:solidFill>
              </a:defRPr>
            </a:lvl1pPr>
          </a:lstStyle>
          <a:p>
            <a:endParaRPr lang="en-VN"/>
          </a:p>
        </p:txBody>
      </p:sp>
      <p:sp>
        <p:nvSpPr>
          <p:cNvPr id="5" name="Text Placeholder 4">
            <a:extLst>
              <a:ext uri="{FF2B5EF4-FFF2-40B4-BE49-F238E27FC236}">
                <a16:creationId xmlns:a16="http://schemas.microsoft.com/office/drawing/2014/main" id="{7C9BFEF9-4B33-524B-B404-1C6B695A81BF}"/>
              </a:ext>
            </a:extLst>
          </p:cNvPr>
          <p:cNvSpPr>
            <a:spLocks noGrp="1"/>
          </p:cNvSpPr>
          <p:nvPr>
            <p:ph type="body" sz="quarter" idx="14" hasCustomPrompt="1"/>
          </p:nvPr>
        </p:nvSpPr>
        <p:spPr>
          <a:xfrm>
            <a:off x="728007" y="2075092"/>
            <a:ext cx="4802844" cy="383019"/>
          </a:xfrm>
          <a:prstGeom prst="rect">
            <a:avLst/>
          </a:prstGeom>
        </p:spPr>
        <p:txBody>
          <a:bodyPr vert="horz" lIns="0" tIns="0" rIns="0" bIns="0" anchor="t" anchorCtr="0"/>
          <a:lstStyle>
            <a:lvl1pPr marL="0" indent="0">
              <a:lnSpc>
                <a:spcPct val="100000"/>
              </a:lnSpc>
              <a:spcBef>
                <a:spcPts val="0"/>
              </a:spcBef>
              <a:buFontTx/>
              <a:buNone/>
              <a:defRPr sz="2000" b="1" i="0">
                <a:solidFill>
                  <a:schemeClr val="tx1"/>
                </a:solidFill>
                <a:latin typeface="Arial" panose="020B0604020202020204" pitchFamily="34" charset="0"/>
                <a:cs typeface="Arial" panose="020B0604020202020204" pitchFamily="34" charset="0"/>
              </a:defRPr>
            </a:lvl1pPr>
            <a:lvl2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2pPr>
            <a:lvl3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3pPr>
            <a:lvl4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4pPr>
            <a:lvl5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5pPr>
          </a:lstStyle>
          <a:p>
            <a:pPr lvl="0"/>
            <a:r>
              <a:rPr lang="en-US"/>
              <a:t>Header</a:t>
            </a:r>
          </a:p>
        </p:txBody>
      </p:sp>
      <p:sp>
        <p:nvSpPr>
          <p:cNvPr id="7" name="Text Placeholder 6">
            <a:extLst>
              <a:ext uri="{FF2B5EF4-FFF2-40B4-BE49-F238E27FC236}">
                <a16:creationId xmlns:a16="http://schemas.microsoft.com/office/drawing/2014/main" id="{F8780690-894B-7F4A-89EA-05C771FFED09}"/>
              </a:ext>
            </a:extLst>
          </p:cNvPr>
          <p:cNvSpPr>
            <a:spLocks noGrp="1"/>
          </p:cNvSpPr>
          <p:nvPr>
            <p:ph type="body" sz="quarter" idx="15" hasCustomPrompt="1"/>
          </p:nvPr>
        </p:nvSpPr>
        <p:spPr>
          <a:xfrm>
            <a:off x="6305154" y="2075092"/>
            <a:ext cx="5023246" cy="383019"/>
          </a:xfrm>
          <a:prstGeom prst="rect">
            <a:avLst/>
          </a:prstGeom>
        </p:spPr>
        <p:txBody>
          <a:bodyPr lIns="0" tIns="0" rIns="0" bIns="0"/>
          <a:lstStyle>
            <a:lvl1pPr marL="0" indent="0">
              <a:lnSpc>
                <a:spcPct val="100000"/>
              </a:lnSpc>
              <a:spcBef>
                <a:spcPts val="0"/>
              </a:spcBef>
              <a:buFontTx/>
              <a:buNone/>
              <a:defRPr sz="2000" b="1" i="0">
                <a:solidFill>
                  <a:schemeClr val="tx1"/>
                </a:solidFill>
                <a:latin typeface="Arial" panose="020B0604020202020204" pitchFamily="34" charset="0"/>
                <a:cs typeface="Arial" panose="020B0604020202020204" pitchFamily="34" charset="0"/>
              </a:defRPr>
            </a:lvl1pPr>
            <a:lvl2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2pPr>
            <a:lvl3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3pPr>
            <a:lvl4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4pPr>
            <a:lvl5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5pPr>
          </a:lstStyle>
          <a:p>
            <a:pPr lvl="0"/>
            <a:r>
              <a:rPr lang="en-US"/>
              <a:t>Header</a:t>
            </a:r>
          </a:p>
        </p:txBody>
      </p:sp>
      <p:sp>
        <p:nvSpPr>
          <p:cNvPr id="14" name="Text Placeholder 13">
            <a:extLst>
              <a:ext uri="{FF2B5EF4-FFF2-40B4-BE49-F238E27FC236}">
                <a16:creationId xmlns:a16="http://schemas.microsoft.com/office/drawing/2014/main" id="{A7CE1431-47CD-4E40-A776-3868D5327AB6}"/>
              </a:ext>
            </a:extLst>
          </p:cNvPr>
          <p:cNvSpPr>
            <a:spLocks noGrp="1"/>
          </p:cNvSpPr>
          <p:nvPr>
            <p:ph type="body" sz="quarter" idx="16" hasCustomPrompt="1"/>
          </p:nvPr>
        </p:nvSpPr>
        <p:spPr>
          <a:xfrm>
            <a:off x="728006" y="4286914"/>
            <a:ext cx="4802845" cy="393266"/>
          </a:xfrm>
          <a:prstGeom prst="rect">
            <a:avLst/>
          </a:prstGeom>
        </p:spPr>
        <p:txBody>
          <a:bodyPr lIns="0" tIns="0" rIns="0" bIns="0"/>
          <a:lstStyle>
            <a:lvl1pPr marL="0" indent="0">
              <a:lnSpc>
                <a:spcPct val="100000"/>
              </a:lnSpc>
              <a:spcBef>
                <a:spcPts val="0"/>
              </a:spcBef>
              <a:buFontTx/>
              <a:buNone/>
              <a:defRPr sz="2000" b="1" i="0">
                <a:solidFill>
                  <a:schemeClr val="tx1"/>
                </a:solidFill>
                <a:latin typeface="Arial" panose="020B0604020202020204" pitchFamily="34" charset="0"/>
                <a:cs typeface="Arial" panose="020B0604020202020204" pitchFamily="34" charset="0"/>
              </a:defRPr>
            </a:lvl1pPr>
            <a:lvl2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2pPr>
            <a:lvl3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3pPr>
            <a:lvl4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4pPr>
            <a:lvl5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5pPr>
          </a:lstStyle>
          <a:p>
            <a:pPr lvl="0"/>
            <a:r>
              <a:rPr lang="en-US"/>
              <a:t>Header</a:t>
            </a:r>
          </a:p>
        </p:txBody>
      </p:sp>
      <p:sp>
        <p:nvSpPr>
          <p:cNvPr id="17" name="Text Placeholder 16">
            <a:extLst>
              <a:ext uri="{FF2B5EF4-FFF2-40B4-BE49-F238E27FC236}">
                <a16:creationId xmlns:a16="http://schemas.microsoft.com/office/drawing/2014/main" id="{A4001E3D-740D-8440-B4BE-D636623C7D02}"/>
              </a:ext>
            </a:extLst>
          </p:cNvPr>
          <p:cNvSpPr>
            <a:spLocks noGrp="1"/>
          </p:cNvSpPr>
          <p:nvPr>
            <p:ph type="body" sz="quarter" idx="17" hasCustomPrompt="1"/>
          </p:nvPr>
        </p:nvSpPr>
        <p:spPr>
          <a:xfrm>
            <a:off x="6305154" y="4286914"/>
            <a:ext cx="4960208" cy="393266"/>
          </a:xfrm>
          <a:prstGeom prst="rect">
            <a:avLst/>
          </a:prstGeom>
        </p:spPr>
        <p:txBody>
          <a:bodyPr lIns="0" tIns="0" rIns="0" bIns="0"/>
          <a:lstStyle>
            <a:lvl1pPr marL="0" indent="0">
              <a:lnSpc>
                <a:spcPct val="100000"/>
              </a:lnSpc>
              <a:spcBef>
                <a:spcPts val="0"/>
              </a:spcBef>
              <a:buFontTx/>
              <a:buNone/>
              <a:defRPr sz="2000" b="1" i="0">
                <a:solidFill>
                  <a:schemeClr val="tx1"/>
                </a:solidFill>
                <a:latin typeface="Arial" panose="020B0604020202020204" pitchFamily="34" charset="0"/>
                <a:cs typeface="Arial" panose="020B0604020202020204" pitchFamily="34" charset="0"/>
              </a:defRPr>
            </a:lvl1pPr>
            <a:lvl2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2pPr>
            <a:lvl3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3pPr>
            <a:lvl4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4pPr>
            <a:lvl5pPr marL="0" indent="0">
              <a:lnSpc>
                <a:spcPct val="100000"/>
              </a:lnSpc>
              <a:spcBef>
                <a:spcPts val="0"/>
              </a:spcBef>
              <a:buFontTx/>
              <a:buNone/>
              <a:defRPr b="1" i="0">
                <a:solidFill>
                  <a:srgbClr val="F76466"/>
                </a:solidFill>
                <a:latin typeface="Arial" panose="020B0604020202020204" pitchFamily="34" charset="0"/>
                <a:cs typeface="Arial" panose="020B0604020202020204" pitchFamily="34" charset="0"/>
              </a:defRPr>
            </a:lvl5pPr>
          </a:lstStyle>
          <a:p>
            <a:pPr lvl="0"/>
            <a:r>
              <a:rPr lang="en-US"/>
              <a:t>Header</a:t>
            </a:r>
          </a:p>
        </p:txBody>
      </p:sp>
      <p:sp>
        <p:nvSpPr>
          <p:cNvPr id="19" name="Text Placeholder 18">
            <a:extLst>
              <a:ext uri="{FF2B5EF4-FFF2-40B4-BE49-F238E27FC236}">
                <a16:creationId xmlns:a16="http://schemas.microsoft.com/office/drawing/2014/main" id="{DA5124AC-6D6C-034C-9DD6-D906B7AD123F}"/>
              </a:ext>
            </a:extLst>
          </p:cNvPr>
          <p:cNvSpPr>
            <a:spLocks noGrp="1"/>
          </p:cNvSpPr>
          <p:nvPr>
            <p:ph type="body" sz="quarter" idx="18"/>
          </p:nvPr>
        </p:nvSpPr>
        <p:spPr>
          <a:xfrm>
            <a:off x="2581333" y="2574577"/>
            <a:ext cx="3110560" cy="1371600"/>
          </a:xfrm>
          <a:prstGeom prst="rect">
            <a:avLst/>
          </a:prstGeom>
        </p:spPr>
        <p:txBody>
          <a:bodyPr lIns="0" tIns="0" rIns="0" bIns="0"/>
          <a:lstStyle>
            <a:lvl1pPr marL="0" indent="-228600" defTabSz="457200">
              <a:lnSpc>
                <a:spcPct val="100000"/>
              </a:lnSpc>
              <a:spcBef>
                <a:spcPts val="0"/>
              </a:spcBef>
              <a:buFontTx/>
              <a:buNone/>
              <a:tabLst>
                <a:tab pos="457200" algn="l"/>
              </a:tabLst>
              <a:defRPr sz="1600">
                <a:solidFill>
                  <a:schemeClr val="tx1"/>
                </a:solidFill>
                <a:latin typeface="+mn-lt"/>
              </a:defRPr>
            </a:lvl1pPr>
            <a:lvl2pPr marL="0" indent="0">
              <a:lnSpc>
                <a:spcPct val="100000"/>
              </a:lnSpc>
              <a:spcBef>
                <a:spcPts val="0"/>
              </a:spcBef>
              <a:buFontTx/>
              <a:buNone/>
              <a:defRPr sz="1400">
                <a:solidFill>
                  <a:schemeClr val="tx1"/>
                </a:solidFill>
                <a:latin typeface="+mn-lt"/>
              </a:defRPr>
            </a:lvl2pPr>
            <a:lvl3pPr marL="0" indent="0">
              <a:lnSpc>
                <a:spcPct val="100000"/>
              </a:lnSpc>
              <a:spcBef>
                <a:spcPts val="0"/>
              </a:spcBef>
              <a:buFontTx/>
              <a:buNone/>
              <a:defRPr sz="1400">
                <a:solidFill>
                  <a:schemeClr val="tx1"/>
                </a:solidFill>
                <a:latin typeface="+mn-lt"/>
              </a:defRPr>
            </a:lvl3pPr>
            <a:lvl4pPr marL="0" indent="0">
              <a:lnSpc>
                <a:spcPct val="100000"/>
              </a:lnSpc>
              <a:spcBef>
                <a:spcPts val="0"/>
              </a:spcBef>
              <a:buFontTx/>
              <a:buNone/>
              <a:defRPr sz="1400">
                <a:solidFill>
                  <a:schemeClr val="tx1"/>
                </a:solidFill>
                <a:latin typeface="+mn-lt"/>
              </a:defRPr>
            </a:lvl4pPr>
            <a:lvl5pPr marL="0" indent="0">
              <a:lnSpc>
                <a:spcPct val="100000"/>
              </a:lnSpc>
              <a:spcBef>
                <a:spcPts val="0"/>
              </a:spcBef>
              <a:buFontTx/>
              <a:buNone/>
              <a:defRPr sz="1400">
                <a:solidFill>
                  <a:schemeClr val="tx1"/>
                </a:solidFill>
                <a:latin typeface="+mn-lt"/>
              </a:defRPr>
            </a:lvl5pPr>
          </a:lstStyle>
          <a:p>
            <a:pPr lvl="0"/>
            <a:r>
              <a:rPr lang="en-US"/>
              <a:t>Click to edit Master text styles</a:t>
            </a:r>
          </a:p>
        </p:txBody>
      </p:sp>
      <p:sp>
        <p:nvSpPr>
          <p:cNvPr id="23" name="Text Placeholder 22">
            <a:extLst>
              <a:ext uri="{FF2B5EF4-FFF2-40B4-BE49-F238E27FC236}">
                <a16:creationId xmlns:a16="http://schemas.microsoft.com/office/drawing/2014/main" id="{71BB517E-8620-DD45-AD5C-3A120AA405CC}"/>
              </a:ext>
            </a:extLst>
          </p:cNvPr>
          <p:cNvSpPr>
            <a:spLocks noGrp="1"/>
          </p:cNvSpPr>
          <p:nvPr>
            <p:ph type="body" sz="quarter" idx="19"/>
          </p:nvPr>
        </p:nvSpPr>
        <p:spPr>
          <a:xfrm>
            <a:off x="8158480" y="2572990"/>
            <a:ext cx="3340974" cy="1371597"/>
          </a:xfrm>
          <a:prstGeom prst="rect">
            <a:avLst/>
          </a:prstGeom>
        </p:spPr>
        <p:txBody>
          <a:bodyPr lIns="0" tIns="0" rIns="0" bIns="0"/>
          <a:lstStyle>
            <a:lvl1pPr marL="0" indent="-228600" defTabSz="457200">
              <a:lnSpc>
                <a:spcPct val="100000"/>
              </a:lnSpc>
              <a:spcBef>
                <a:spcPts val="0"/>
              </a:spcBef>
              <a:buFontTx/>
              <a:buNone/>
              <a:tabLst>
                <a:tab pos="457200" algn="l"/>
              </a:tabLst>
              <a:defRPr sz="1600">
                <a:solidFill>
                  <a:schemeClr val="tx1"/>
                </a:solidFill>
                <a:latin typeface="+mn-lt"/>
              </a:defRPr>
            </a:lvl1pPr>
            <a:lvl2pPr marL="0" indent="0">
              <a:lnSpc>
                <a:spcPct val="100000"/>
              </a:lnSpc>
              <a:spcBef>
                <a:spcPts val="0"/>
              </a:spcBef>
              <a:buFontTx/>
              <a:buNone/>
              <a:defRPr sz="1400">
                <a:solidFill>
                  <a:schemeClr val="tx1"/>
                </a:solidFill>
                <a:latin typeface="+mn-lt"/>
              </a:defRPr>
            </a:lvl2pPr>
            <a:lvl3pPr marL="0" indent="0">
              <a:lnSpc>
                <a:spcPct val="100000"/>
              </a:lnSpc>
              <a:spcBef>
                <a:spcPts val="0"/>
              </a:spcBef>
              <a:buFontTx/>
              <a:buNone/>
              <a:defRPr sz="1400">
                <a:solidFill>
                  <a:schemeClr val="tx1"/>
                </a:solidFill>
                <a:latin typeface="+mn-lt"/>
              </a:defRPr>
            </a:lvl3pPr>
            <a:lvl4pPr marL="0" indent="0">
              <a:lnSpc>
                <a:spcPct val="100000"/>
              </a:lnSpc>
              <a:spcBef>
                <a:spcPts val="0"/>
              </a:spcBef>
              <a:buFontTx/>
              <a:buNone/>
              <a:defRPr sz="1400">
                <a:solidFill>
                  <a:schemeClr val="tx1"/>
                </a:solidFill>
                <a:latin typeface="+mn-lt"/>
              </a:defRPr>
            </a:lvl4pPr>
            <a:lvl5pPr marL="0" indent="0">
              <a:lnSpc>
                <a:spcPct val="100000"/>
              </a:lnSpc>
              <a:spcBef>
                <a:spcPts val="0"/>
              </a:spcBef>
              <a:buFontTx/>
              <a:buNone/>
              <a:defRPr sz="1400">
                <a:solidFill>
                  <a:schemeClr val="tx1"/>
                </a:solidFill>
                <a:latin typeface="+mn-lt"/>
              </a:defRPr>
            </a:lvl5pPr>
          </a:lstStyle>
          <a:p>
            <a:pPr lvl="0"/>
            <a:r>
              <a:rPr lang="en-US"/>
              <a:t>Click to edit Master text styles</a:t>
            </a:r>
          </a:p>
        </p:txBody>
      </p:sp>
      <p:sp>
        <p:nvSpPr>
          <p:cNvPr id="41" name="Text Placeholder 40">
            <a:extLst>
              <a:ext uri="{FF2B5EF4-FFF2-40B4-BE49-F238E27FC236}">
                <a16:creationId xmlns:a16="http://schemas.microsoft.com/office/drawing/2014/main" id="{EF605DBF-0F52-9549-B4F7-345D8730F4B6}"/>
              </a:ext>
            </a:extLst>
          </p:cNvPr>
          <p:cNvSpPr>
            <a:spLocks noGrp="1"/>
          </p:cNvSpPr>
          <p:nvPr>
            <p:ph type="body" sz="quarter" idx="20"/>
          </p:nvPr>
        </p:nvSpPr>
        <p:spPr>
          <a:xfrm>
            <a:off x="2581333" y="4797077"/>
            <a:ext cx="3110560" cy="1371600"/>
          </a:xfrm>
          <a:prstGeom prst="rect">
            <a:avLst/>
          </a:prstGeom>
        </p:spPr>
        <p:txBody>
          <a:bodyPr lIns="0" tIns="0" rIns="0" bIns="0"/>
          <a:lstStyle>
            <a:lvl1pPr marL="0" indent="-228600" defTabSz="457200">
              <a:lnSpc>
                <a:spcPct val="100000"/>
              </a:lnSpc>
              <a:spcBef>
                <a:spcPts val="0"/>
              </a:spcBef>
              <a:buFontTx/>
              <a:buNone/>
              <a:tabLst>
                <a:tab pos="457200" algn="l"/>
              </a:tabLst>
              <a:defRPr sz="1600">
                <a:solidFill>
                  <a:schemeClr val="tx1"/>
                </a:solidFill>
                <a:latin typeface="+mn-lt"/>
              </a:defRPr>
            </a:lvl1pPr>
            <a:lvl2pPr marL="0" indent="0">
              <a:lnSpc>
                <a:spcPct val="100000"/>
              </a:lnSpc>
              <a:spcBef>
                <a:spcPts val="0"/>
              </a:spcBef>
              <a:buFontTx/>
              <a:buNone/>
              <a:defRPr sz="1400">
                <a:solidFill>
                  <a:schemeClr val="tx1"/>
                </a:solidFill>
                <a:latin typeface="+mn-lt"/>
              </a:defRPr>
            </a:lvl2pPr>
            <a:lvl3pPr marL="0" indent="0">
              <a:lnSpc>
                <a:spcPct val="100000"/>
              </a:lnSpc>
              <a:spcBef>
                <a:spcPts val="0"/>
              </a:spcBef>
              <a:buFontTx/>
              <a:buNone/>
              <a:defRPr sz="1400">
                <a:solidFill>
                  <a:schemeClr val="tx1"/>
                </a:solidFill>
                <a:latin typeface="+mn-lt"/>
              </a:defRPr>
            </a:lvl3pPr>
            <a:lvl4pPr marL="0" indent="0">
              <a:lnSpc>
                <a:spcPct val="100000"/>
              </a:lnSpc>
              <a:spcBef>
                <a:spcPts val="0"/>
              </a:spcBef>
              <a:buFontTx/>
              <a:buNone/>
              <a:defRPr sz="1400">
                <a:solidFill>
                  <a:schemeClr val="tx1"/>
                </a:solidFill>
                <a:latin typeface="+mn-lt"/>
              </a:defRPr>
            </a:lvl4pPr>
            <a:lvl5pPr marL="0" indent="0">
              <a:lnSpc>
                <a:spcPct val="100000"/>
              </a:lnSpc>
              <a:spcBef>
                <a:spcPts val="0"/>
              </a:spcBef>
              <a:buFontTx/>
              <a:buNone/>
              <a:defRPr sz="1400">
                <a:solidFill>
                  <a:schemeClr val="tx1"/>
                </a:solidFill>
                <a:latin typeface="+mn-lt"/>
              </a:defRPr>
            </a:lvl5pPr>
          </a:lstStyle>
          <a:p>
            <a:pPr lvl="0"/>
            <a:r>
              <a:rPr lang="en-US"/>
              <a:t>Click to edit Master text styles</a:t>
            </a:r>
          </a:p>
        </p:txBody>
      </p:sp>
      <p:sp>
        <p:nvSpPr>
          <p:cNvPr id="44" name="Text Placeholder 43">
            <a:extLst>
              <a:ext uri="{FF2B5EF4-FFF2-40B4-BE49-F238E27FC236}">
                <a16:creationId xmlns:a16="http://schemas.microsoft.com/office/drawing/2014/main" id="{02F8D021-F168-0740-A76D-9A7EBD4D8AAC}"/>
              </a:ext>
            </a:extLst>
          </p:cNvPr>
          <p:cNvSpPr>
            <a:spLocks noGrp="1"/>
          </p:cNvSpPr>
          <p:nvPr>
            <p:ph type="body" sz="quarter" idx="21"/>
          </p:nvPr>
        </p:nvSpPr>
        <p:spPr>
          <a:xfrm>
            <a:off x="8158480" y="4795490"/>
            <a:ext cx="3340974" cy="1300162"/>
          </a:xfrm>
          <a:prstGeom prst="rect">
            <a:avLst/>
          </a:prstGeom>
        </p:spPr>
        <p:txBody>
          <a:bodyPr lIns="0" tIns="0" rIns="0" bIns="0"/>
          <a:lstStyle>
            <a:lvl1pPr marL="0" indent="-228600" defTabSz="457200">
              <a:lnSpc>
                <a:spcPct val="100000"/>
              </a:lnSpc>
              <a:spcBef>
                <a:spcPts val="0"/>
              </a:spcBef>
              <a:buFontTx/>
              <a:buNone/>
              <a:tabLst>
                <a:tab pos="457200" algn="l"/>
              </a:tabLst>
              <a:defRPr sz="1600">
                <a:solidFill>
                  <a:schemeClr val="tx1"/>
                </a:solidFill>
                <a:latin typeface="+mn-lt"/>
              </a:defRPr>
            </a:lvl1pPr>
            <a:lvl2pPr marL="0" indent="0">
              <a:lnSpc>
                <a:spcPct val="100000"/>
              </a:lnSpc>
              <a:spcBef>
                <a:spcPts val="0"/>
              </a:spcBef>
              <a:buFontTx/>
              <a:buNone/>
              <a:defRPr sz="1400">
                <a:solidFill>
                  <a:schemeClr val="tx1"/>
                </a:solidFill>
                <a:latin typeface="+mn-lt"/>
              </a:defRPr>
            </a:lvl2pPr>
            <a:lvl3pPr marL="0" indent="0">
              <a:lnSpc>
                <a:spcPct val="100000"/>
              </a:lnSpc>
              <a:spcBef>
                <a:spcPts val="0"/>
              </a:spcBef>
              <a:buFontTx/>
              <a:buNone/>
              <a:defRPr sz="1400">
                <a:solidFill>
                  <a:schemeClr val="tx1"/>
                </a:solidFill>
                <a:latin typeface="+mn-lt"/>
              </a:defRPr>
            </a:lvl3pPr>
            <a:lvl4pPr marL="0" indent="0">
              <a:lnSpc>
                <a:spcPct val="100000"/>
              </a:lnSpc>
              <a:spcBef>
                <a:spcPts val="0"/>
              </a:spcBef>
              <a:buFontTx/>
              <a:buNone/>
              <a:defRPr sz="1400">
                <a:solidFill>
                  <a:schemeClr val="tx1"/>
                </a:solidFill>
                <a:latin typeface="+mn-lt"/>
              </a:defRPr>
            </a:lvl4pPr>
            <a:lvl5pPr marL="0" indent="0">
              <a:lnSpc>
                <a:spcPct val="100000"/>
              </a:lnSpc>
              <a:spcBef>
                <a:spcPts val="0"/>
              </a:spcBef>
              <a:buFontTx/>
              <a:buNone/>
              <a:defRPr sz="1400">
                <a:solidFill>
                  <a:schemeClr val="tx1"/>
                </a:solidFill>
                <a:latin typeface="+mn-lt"/>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09208562-E52E-3947-BB04-51BB19EAD3F5}"/>
              </a:ext>
            </a:extLst>
          </p:cNvPr>
          <p:cNvSpPr>
            <a:spLocks noGrp="1"/>
          </p:cNvSpPr>
          <p:nvPr>
            <p:ph type="pic" sz="quarter" idx="22"/>
          </p:nvPr>
        </p:nvSpPr>
        <p:spPr>
          <a:xfrm>
            <a:off x="728006" y="2572990"/>
            <a:ext cx="1641210" cy="1371600"/>
          </a:xfrm>
          <a:prstGeom prst="rect">
            <a:avLst/>
          </a:prstGeom>
        </p:spPr>
        <p:txBody>
          <a:bodyPr anchor="ctr"/>
          <a:lstStyle>
            <a:lvl1pPr algn="ctr">
              <a:buFontTx/>
              <a:buNone/>
              <a:defRPr sz="1400">
                <a:solidFill>
                  <a:schemeClr val="bg2">
                    <a:lumMod val="90000"/>
                  </a:schemeClr>
                </a:solidFill>
              </a:defRPr>
            </a:lvl1pPr>
          </a:lstStyle>
          <a:p>
            <a:endParaRPr lang="en-VN"/>
          </a:p>
        </p:txBody>
      </p:sp>
      <p:sp>
        <p:nvSpPr>
          <p:cNvPr id="26" name="Slide Number Placeholder 12">
            <a:extLst>
              <a:ext uri="{FF2B5EF4-FFF2-40B4-BE49-F238E27FC236}">
                <a16:creationId xmlns:a16="http://schemas.microsoft.com/office/drawing/2014/main" id="{E8CD1284-4B84-6D4B-B820-3AB761CF5457}"/>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27" name="Straight Connector 26">
            <a:extLst>
              <a:ext uri="{FF2B5EF4-FFF2-40B4-BE49-F238E27FC236}">
                <a16:creationId xmlns:a16="http://schemas.microsoft.com/office/drawing/2014/main" id="{913A9D1B-434B-3B46-A20B-801342E651AD}"/>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pic>
        <p:nvPicPr>
          <p:cNvPr id="3" name="Picture 2" descr="Blue text on a white background&#10;&#10;Description automatically generated">
            <a:extLst>
              <a:ext uri="{FF2B5EF4-FFF2-40B4-BE49-F238E27FC236}">
                <a16:creationId xmlns:a16="http://schemas.microsoft.com/office/drawing/2014/main" id="{0F11964E-A3F8-8F67-6818-CE5EAF8FC19B}"/>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4" name="Picture 3">
            <a:extLst>
              <a:ext uri="{FF2B5EF4-FFF2-40B4-BE49-F238E27FC236}">
                <a16:creationId xmlns:a16="http://schemas.microsoft.com/office/drawing/2014/main" id="{9991DF35-C4D9-3390-634E-27082AAFF498}"/>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400511341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Table 8 Points">
    <p:spTree>
      <p:nvGrpSpPr>
        <p:cNvPr id="1" name=""/>
        <p:cNvGrpSpPr/>
        <p:nvPr/>
      </p:nvGrpSpPr>
      <p:grpSpPr>
        <a:xfrm>
          <a:off x="0" y="0"/>
          <a:ext cx="0" cy="0"/>
          <a:chOff x="0" y="0"/>
          <a:chExt cx="0" cy="0"/>
        </a:xfrm>
      </p:grpSpPr>
      <p:cxnSp>
        <p:nvCxnSpPr>
          <p:cNvPr id="14" name="Straight Connector 2">
            <a:extLst>
              <a:ext uri="{FF2B5EF4-FFF2-40B4-BE49-F238E27FC236}">
                <a16:creationId xmlns:a16="http://schemas.microsoft.com/office/drawing/2014/main" id="{13FE47D9-EA55-FC40-82E9-DEC507AD1E83}"/>
              </a:ext>
            </a:extLst>
          </p:cNvPr>
          <p:cNvCxnSpPr>
            <a:cxnSpLocks/>
          </p:cNvCxnSpPr>
          <p:nvPr userDrawn="1"/>
        </p:nvCxnSpPr>
        <p:spPr>
          <a:xfrm flipH="1">
            <a:off x="721360" y="4334627"/>
            <a:ext cx="2368694" cy="0"/>
          </a:xfrm>
          <a:prstGeom prst="straightConnector1">
            <a:avLst/>
          </a:prstGeom>
          <a:noFill/>
          <a:ln w="6350" cap="flat">
            <a:solidFill>
              <a:srgbClr val="F76366"/>
            </a:solidFill>
            <a:prstDash val="solid"/>
            <a:miter/>
          </a:ln>
        </p:spPr>
      </p:cxnSp>
      <p:cxnSp>
        <p:nvCxnSpPr>
          <p:cNvPr id="17" name="Straight Connector 21">
            <a:extLst>
              <a:ext uri="{FF2B5EF4-FFF2-40B4-BE49-F238E27FC236}">
                <a16:creationId xmlns:a16="http://schemas.microsoft.com/office/drawing/2014/main" id="{29619B6A-3E12-3E4F-97FA-908622D2B8AA}"/>
              </a:ext>
            </a:extLst>
          </p:cNvPr>
          <p:cNvCxnSpPr>
            <a:cxnSpLocks/>
          </p:cNvCxnSpPr>
          <p:nvPr userDrawn="1"/>
        </p:nvCxnSpPr>
        <p:spPr>
          <a:xfrm flipH="1">
            <a:off x="721361" y="2287106"/>
            <a:ext cx="2368692" cy="0"/>
          </a:xfrm>
          <a:prstGeom prst="straightConnector1">
            <a:avLst/>
          </a:prstGeom>
          <a:noFill/>
          <a:ln w="6350" cap="flat">
            <a:solidFill>
              <a:srgbClr val="F76366"/>
            </a:solidFill>
            <a:prstDash val="solid"/>
            <a:miter/>
          </a:ln>
        </p:spPr>
      </p:cxnSp>
      <p:sp>
        <p:nvSpPr>
          <p:cNvPr id="2" name="Title 1">
            <a:extLst>
              <a:ext uri="{FF2B5EF4-FFF2-40B4-BE49-F238E27FC236}">
                <a16:creationId xmlns:a16="http://schemas.microsoft.com/office/drawing/2014/main" id="{5E4BCA83-126C-8A40-AC5C-325A0CC8AA7A}"/>
              </a:ext>
            </a:extLst>
          </p:cNvPr>
          <p:cNvSpPr>
            <a:spLocks noGrp="1"/>
          </p:cNvSpPr>
          <p:nvPr>
            <p:ph type="title" hasCustomPrompt="1"/>
          </p:nvPr>
        </p:nvSpPr>
        <p:spPr>
          <a:xfrm>
            <a:off x="721360" y="219239"/>
            <a:ext cx="10414000" cy="928842"/>
          </a:xfrm>
          <a:prstGeom prst="rect">
            <a:avLst/>
          </a:prstGeom>
        </p:spPr>
        <p:txBody>
          <a:bodyPr lIns="0" tIns="0" rIns="0" bIns="0" anchor="ctr"/>
          <a:lstStyle>
            <a:lvl1pPr>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Table with 8 points</a:t>
            </a:r>
          </a:p>
        </p:txBody>
      </p:sp>
      <p:cxnSp>
        <p:nvCxnSpPr>
          <p:cNvPr id="39" name="Straight Connector 2">
            <a:extLst>
              <a:ext uri="{FF2B5EF4-FFF2-40B4-BE49-F238E27FC236}">
                <a16:creationId xmlns:a16="http://schemas.microsoft.com/office/drawing/2014/main" id="{6CAB4FB4-39AF-9041-8CC0-A26422382530}"/>
              </a:ext>
            </a:extLst>
          </p:cNvPr>
          <p:cNvCxnSpPr>
            <a:cxnSpLocks/>
          </p:cNvCxnSpPr>
          <p:nvPr userDrawn="1"/>
        </p:nvCxnSpPr>
        <p:spPr>
          <a:xfrm flipH="1">
            <a:off x="3585953" y="4334627"/>
            <a:ext cx="2396015" cy="0"/>
          </a:xfrm>
          <a:prstGeom prst="straightConnector1">
            <a:avLst/>
          </a:prstGeom>
          <a:noFill/>
          <a:ln w="6350" cap="flat">
            <a:solidFill>
              <a:srgbClr val="F76366"/>
            </a:solidFill>
            <a:prstDash val="solid"/>
            <a:miter/>
          </a:ln>
        </p:spPr>
      </p:cxnSp>
      <p:cxnSp>
        <p:nvCxnSpPr>
          <p:cNvPr id="40" name="Straight Connector 21">
            <a:extLst>
              <a:ext uri="{FF2B5EF4-FFF2-40B4-BE49-F238E27FC236}">
                <a16:creationId xmlns:a16="http://schemas.microsoft.com/office/drawing/2014/main" id="{4AB60CE5-7F5D-ED41-958B-B272AE10DFC9}"/>
              </a:ext>
            </a:extLst>
          </p:cNvPr>
          <p:cNvCxnSpPr>
            <a:cxnSpLocks/>
          </p:cNvCxnSpPr>
          <p:nvPr userDrawn="1"/>
        </p:nvCxnSpPr>
        <p:spPr>
          <a:xfrm flipH="1">
            <a:off x="3585953" y="2287106"/>
            <a:ext cx="2396015" cy="0"/>
          </a:xfrm>
          <a:prstGeom prst="straightConnector1">
            <a:avLst/>
          </a:prstGeom>
          <a:noFill/>
          <a:ln w="6350" cap="flat">
            <a:solidFill>
              <a:srgbClr val="F76366"/>
            </a:solidFill>
            <a:prstDash val="solid"/>
            <a:miter/>
          </a:ln>
        </p:spPr>
      </p:cxnSp>
      <p:cxnSp>
        <p:nvCxnSpPr>
          <p:cNvPr id="42" name="Straight Connector 2">
            <a:extLst>
              <a:ext uri="{FF2B5EF4-FFF2-40B4-BE49-F238E27FC236}">
                <a16:creationId xmlns:a16="http://schemas.microsoft.com/office/drawing/2014/main" id="{BA89B143-BB24-8942-976F-30C1F753FD5F}"/>
              </a:ext>
            </a:extLst>
          </p:cNvPr>
          <p:cNvCxnSpPr>
            <a:cxnSpLocks/>
          </p:cNvCxnSpPr>
          <p:nvPr userDrawn="1"/>
        </p:nvCxnSpPr>
        <p:spPr>
          <a:xfrm flipH="1">
            <a:off x="6404018" y="4334627"/>
            <a:ext cx="2376979" cy="0"/>
          </a:xfrm>
          <a:prstGeom prst="straightConnector1">
            <a:avLst/>
          </a:prstGeom>
          <a:noFill/>
          <a:ln w="6350" cap="flat">
            <a:solidFill>
              <a:srgbClr val="F76366"/>
            </a:solidFill>
            <a:prstDash val="solid"/>
            <a:miter/>
          </a:ln>
        </p:spPr>
      </p:cxnSp>
      <p:cxnSp>
        <p:nvCxnSpPr>
          <p:cNvPr id="43" name="Straight Connector 21">
            <a:extLst>
              <a:ext uri="{FF2B5EF4-FFF2-40B4-BE49-F238E27FC236}">
                <a16:creationId xmlns:a16="http://schemas.microsoft.com/office/drawing/2014/main" id="{50CF07AB-E5E3-2047-9B71-2B94CCA0001C}"/>
              </a:ext>
            </a:extLst>
          </p:cNvPr>
          <p:cNvCxnSpPr>
            <a:cxnSpLocks/>
          </p:cNvCxnSpPr>
          <p:nvPr userDrawn="1"/>
        </p:nvCxnSpPr>
        <p:spPr>
          <a:xfrm flipH="1">
            <a:off x="6404018" y="2287106"/>
            <a:ext cx="2372922" cy="0"/>
          </a:xfrm>
          <a:prstGeom prst="straightConnector1">
            <a:avLst/>
          </a:prstGeom>
          <a:noFill/>
          <a:ln w="6350" cap="flat">
            <a:solidFill>
              <a:srgbClr val="F76366"/>
            </a:solidFill>
            <a:prstDash val="solid"/>
            <a:miter/>
          </a:ln>
        </p:spPr>
      </p:cxnSp>
      <p:cxnSp>
        <p:nvCxnSpPr>
          <p:cNvPr id="45" name="Straight Connector 2">
            <a:extLst>
              <a:ext uri="{FF2B5EF4-FFF2-40B4-BE49-F238E27FC236}">
                <a16:creationId xmlns:a16="http://schemas.microsoft.com/office/drawing/2014/main" id="{5D0B50D6-7F1D-5D42-9995-A44CCDC847EC}"/>
              </a:ext>
            </a:extLst>
          </p:cNvPr>
          <p:cNvCxnSpPr>
            <a:cxnSpLocks/>
          </p:cNvCxnSpPr>
          <p:nvPr userDrawn="1"/>
        </p:nvCxnSpPr>
        <p:spPr>
          <a:xfrm flipH="1">
            <a:off x="9159250" y="4334627"/>
            <a:ext cx="2356986" cy="0"/>
          </a:xfrm>
          <a:prstGeom prst="straightConnector1">
            <a:avLst/>
          </a:prstGeom>
          <a:noFill/>
          <a:ln w="6350" cap="flat">
            <a:solidFill>
              <a:srgbClr val="F76366"/>
            </a:solidFill>
            <a:prstDash val="solid"/>
            <a:miter/>
          </a:ln>
        </p:spPr>
      </p:cxnSp>
      <p:cxnSp>
        <p:nvCxnSpPr>
          <p:cNvPr id="46" name="Straight Connector 21">
            <a:extLst>
              <a:ext uri="{FF2B5EF4-FFF2-40B4-BE49-F238E27FC236}">
                <a16:creationId xmlns:a16="http://schemas.microsoft.com/office/drawing/2014/main" id="{529BF895-274F-594D-AF96-EB7AAE08393F}"/>
              </a:ext>
            </a:extLst>
          </p:cNvPr>
          <p:cNvCxnSpPr>
            <a:cxnSpLocks/>
          </p:cNvCxnSpPr>
          <p:nvPr userDrawn="1"/>
        </p:nvCxnSpPr>
        <p:spPr>
          <a:xfrm flipH="1">
            <a:off x="9159250" y="2287106"/>
            <a:ext cx="2356986" cy="0"/>
          </a:xfrm>
          <a:prstGeom prst="straightConnector1">
            <a:avLst/>
          </a:prstGeom>
          <a:noFill/>
          <a:ln w="6350" cap="flat">
            <a:solidFill>
              <a:srgbClr val="F76366"/>
            </a:solidFill>
            <a:prstDash val="solid"/>
            <a:miter/>
          </a:ln>
        </p:spPr>
      </p:cxnSp>
      <p:sp>
        <p:nvSpPr>
          <p:cNvPr id="4" name="Text Placeholder 3">
            <a:extLst>
              <a:ext uri="{FF2B5EF4-FFF2-40B4-BE49-F238E27FC236}">
                <a16:creationId xmlns:a16="http://schemas.microsoft.com/office/drawing/2014/main" id="{9E6AEA36-A7DC-A649-915C-5DB263E97BAA}"/>
              </a:ext>
            </a:extLst>
          </p:cNvPr>
          <p:cNvSpPr>
            <a:spLocks noGrp="1"/>
          </p:cNvSpPr>
          <p:nvPr>
            <p:ph type="body" sz="quarter" idx="10" hasCustomPrompt="1"/>
          </p:nvPr>
        </p:nvSpPr>
        <p:spPr>
          <a:xfrm>
            <a:off x="721360" y="2327098"/>
            <a:ext cx="2368693" cy="484703"/>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vl2pPr>
              <a:buFontTx/>
              <a:buNone/>
              <a:defRPr/>
            </a:lvl2pPr>
            <a:lvl3pPr>
              <a:buFontTx/>
              <a:buNone/>
              <a:defRPr/>
            </a:lvl3pPr>
            <a:lvl4pPr>
              <a:buFontTx/>
              <a:buNone/>
              <a:defRPr/>
            </a:lvl4pPr>
            <a:lvl5pPr>
              <a:buFontTx/>
              <a:buNone/>
              <a:defRPr/>
            </a:lvl5pPr>
          </a:lstStyle>
          <a:p>
            <a:pPr lvl="0"/>
            <a:r>
              <a:rPr lang="en-US"/>
              <a:t>Header</a:t>
            </a:r>
          </a:p>
        </p:txBody>
      </p:sp>
      <p:sp>
        <p:nvSpPr>
          <p:cNvPr id="6" name="Text Placeholder 5">
            <a:extLst>
              <a:ext uri="{FF2B5EF4-FFF2-40B4-BE49-F238E27FC236}">
                <a16:creationId xmlns:a16="http://schemas.microsoft.com/office/drawing/2014/main" id="{AADEC775-C947-D244-8752-8C3DD0CCDF70}"/>
              </a:ext>
            </a:extLst>
          </p:cNvPr>
          <p:cNvSpPr>
            <a:spLocks noGrp="1"/>
          </p:cNvSpPr>
          <p:nvPr>
            <p:ph type="body" sz="quarter" idx="11" hasCustomPrompt="1"/>
          </p:nvPr>
        </p:nvSpPr>
        <p:spPr>
          <a:xfrm>
            <a:off x="3585952" y="2327098"/>
            <a:ext cx="2396015" cy="484187"/>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stStyle>
          <a:p>
            <a:pPr lvl="0"/>
            <a:r>
              <a:rPr lang="en-US"/>
              <a:t>Header</a:t>
            </a:r>
          </a:p>
        </p:txBody>
      </p:sp>
      <p:sp>
        <p:nvSpPr>
          <p:cNvPr id="23" name="Text Placeholder 22">
            <a:extLst>
              <a:ext uri="{FF2B5EF4-FFF2-40B4-BE49-F238E27FC236}">
                <a16:creationId xmlns:a16="http://schemas.microsoft.com/office/drawing/2014/main" id="{713A443D-B063-1349-9AA8-0DC7CF74C1D9}"/>
              </a:ext>
            </a:extLst>
          </p:cNvPr>
          <p:cNvSpPr>
            <a:spLocks noGrp="1"/>
          </p:cNvSpPr>
          <p:nvPr>
            <p:ph type="body" sz="quarter" idx="12" hasCustomPrompt="1"/>
          </p:nvPr>
        </p:nvSpPr>
        <p:spPr>
          <a:xfrm>
            <a:off x="6419807" y="2327098"/>
            <a:ext cx="2356987" cy="484187"/>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vl2pPr>
              <a:buFontTx/>
              <a:buNone/>
              <a:defRPr sz="1600" b="1">
                <a:solidFill>
                  <a:srgbClr val="04A299"/>
                </a:solidFill>
                <a:latin typeface="+mj-lt"/>
              </a:defRPr>
            </a:lvl2pPr>
            <a:lvl3pPr>
              <a:buFontTx/>
              <a:buNone/>
              <a:defRPr sz="1600" b="1">
                <a:solidFill>
                  <a:srgbClr val="04A299"/>
                </a:solidFill>
                <a:latin typeface="+mj-lt"/>
              </a:defRPr>
            </a:lvl3pPr>
            <a:lvl4pPr>
              <a:buFontTx/>
              <a:buNone/>
              <a:defRPr sz="1600" b="1">
                <a:solidFill>
                  <a:srgbClr val="04A299"/>
                </a:solidFill>
                <a:latin typeface="+mj-lt"/>
              </a:defRPr>
            </a:lvl4pPr>
            <a:lvl5pPr>
              <a:buFontTx/>
              <a:buNone/>
              <a:defRPr sz="1600" b="1">
                <a:solidFill>
                  <a:srgbClr val="04A299"/>
                </a:solidFill>
                <a:latin typeface="+mj-lt"/>
              </a:defRPr>
            </a:lvl5pPr>
          </a:lstStyle>
          <a:p>
            <a:pPr lvl="0"/>
            <a:r>
              <a:rPr lang="en-US"/>
              <a:t>Header</a:t>
            </a:r>
          </a:p>
        </p:txBody>
      </p:sp>
      <p:sp>
        <p:nvSpPr>
          <p:cNvPr id="29" name="Text Placeholder 28">
            <a:extLst>
              <a:ext uri="{FF2B5EF4-FFF2-40B4-BE49-F238E27FC236}">
                <a16:creationId xmlns:a16="http://schemas.microsoft.com/office/drawing/2014/main" id="{0DB7FD91-AF73-C940-BA2C-AF665C6BF7A1}"/>
              </a:ext>
            </a:extLst>
          </p:cNvPr>
          <p:cNvSpPr>
            <a:spLocks noGrp="1"/>
          </p:cNvSpPr>
          <p:nvPr>
            <p:ph type="body" sz="quarter" idx="13" hasCustomPrompt="1"/>
          </p:nvPr>
        </p:nvSpPr>
        <p:spPr>
          <a:xfrm>
            <a:off x="9159249" y="2327098"/>
            <a:ext cx="2356986" cy="484187"/>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vl2pPr>
              <a:buFontTx/>
              <a:buNone/>
              <a:defRPr sz="1600" b="1">
                <a:solidFill>
                  <a:srgbClr val="04A299"/>
                </a:solidFill>
                <a:latin typeface="+mj-lt"/>
              </a:defRPr>
            </a:lvl2pPr>
            <a:lvl3pPr>
              <a:buFontTx/>
              <a:buNone/>
              <a:defRPr sz="1600" b="1">
                <a:solidFill>
                  <a:srgbClr val="04A299"/>
                </a:solidFill>
                <a:latin typeface="+mj-lt"/>
              </a:defRPr>
            </a:lvl3pPr>
            <a:lvl4pPr>
              <a:buFontTx/>
              <a:buNone/>
              <a:defRPr sz="1600" b="1">
                <a:solidFill>
                  <a:srgbClr val="04A299"/>
                </a:solidFill>
                <a:latin typeface="+mj-lt"/>
              </a:defRPr>
            </a:lvl4pPr>
            <a:lvl5pPr>
              <a:buFontTx/>
              <a:buNone/>
              <a:defRPr sz="1600" b="1">
                <a:solidFill>
                  <a:srgbClr val="04A299"/>
                </a:solidFill>
                <a:latin typeface="+mj-lt"/>
              </a:defRPr>
            </a:lvl5pPr>
          </a:lstStyle>
          <a:p>
            <a:pPr lvl="0"/>
            <a:r>
              <a:rPr lang="en-US"/>
              <a:t>Header</a:t>
            </a:r>
          </a:p>
        </p:txBody>
      </p:sp>
      <p:sp>
        <p:nvSpPr>
          <p:cNvPr id="35" name="Text Placeholder 34">
            <a:extLst>
              <a:ext uri="{FF2B5EF4-FFF2-40B4-BE49-F238E27FC236}">
                <a16:creationId xmlns:a16="http://schemas.microsoft.com/office/drawing/2014/main" id="{653789CD-493A-9447-AF9C-E84DE9E57440}"/>
              </a:ext>
            </a:extLst>
          </p:cNvPr>
          <p:cNvSpPr>
            <a:spLocks noGrp="1"/>
          </p:cNvSpPr>
          <p:nvPr>
            <p:ph type="body" sz="quarter" idx="14" hasCustomPrompt="1"/>
          </p:nvPr>
        </p:nvSpPr>
        <p:spPr>
          <a:xfrm>
            <a:off x="721360" y="4394253"/>
            <a:ext cx="2361332" cy="365846"/>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vl2pPr marL="0" indent="0">
              <a:lnSpc>
                <a:spcPct val="100000"/>
              </a:lnSpc>
              <a:spcBef>
                <a:spcPts val="0"/>
              </a:spcBef>
              <a:buFontTx/>
              <a:buNone/>
              <a:defRPr b="1">
                <a:solidFill>
                  <a:srgbClr val="04A299"/>
                </a:solidFill>
                <a:latin typeface="+mj-lt"/>
              </a:defRPr>
            </a:lvl2pPr>
            <a:lvl3pPr marL="0" indent="0">
              <a:lnSpc>
                <a:spcPct val="100000"/>
              </a:lnSpc>
              <a:spcBef>
                <a:spcPts val="0"/>
              </a:spcBef>
              <a:buFontTx/>
              <a:buNone/>
              <a:defRPr b="1">
                <a:solidFill>
                  <a:srgbClr val="04A299"/>
                </a:solidFill>
                <a:latin typeface="+mj-lt"/>
              </a:defRPr>
            </a:lvl3pPr>
            <a:lvl4pPr marL="0" indent="0">
              <a:lnSpc>
                <a:spcPct val="100000"/>
              </a:lnSpc>
              <a:spcBef>
                <a:spcPts val="0"/>
              </a:spcBef>
              <a:buFontTx/>
              <a:buNone/>
              <a:defRPr b="1">
                <a:solidFill>
                  <a:srgbClr val="04A299"/>
                </a:solidFill>
                <a:latin typeface="+mj-lt"/>
              </a:defRPr>
            </a:lvl4pPr>
            <a:lvl5pPr marL="0" indent="0">
              <a:lnSpc>
                <a:spcPct val="100000"/>
              </a:lnSpc>
              <a:spcBef>
                <a:spcPts val="0"/>
              </a:spcBef>
              <a:buFontTx/>
              <a:buNone/>
              <a:defRPr b="1">
                <a:solidFill>
                  <a:srgbClr val="04A299"/>
                </a:solidFill>
                <a:latin typeface="+mj-lt"/>
              </a:defRPr>
            </a:lvl5pPr>
          </a:lstStyle>
          <a:p>
            <a:pPr lvl="0"/>
            <a:r>
              <a:rPr lang="en-US"/>
              <a:t>Header</a:t>
            </a:r>
          </a:p>
        </p:txBody>
      </p:sp>
      <p:sp>
        <p:nvSpPr>
          <p:cNvPr id="47" name="Text Placeholder 46">
            <a:extLst>
              <a:ext uri="{FF2B5EF4-FFF2-40B4-BE49-F238E27FC236}">
                <a16:creationId xmlns:a16="http://schemas.microsoft.com/office/drawing/2014/main" id="{FECE89A3-01FB-1C47-83B9-EE08A269CDA2}"/>
              </a:ext>
            </a:extLst>
          </p:cNvPr>
          <p:cNvSpPr>
            <a:spLocks noGrp="1"/>
          </p:cNvSpPr>
          <p:nvPr>
            <p:ph type="body" sz="quarter" idx="15" hasCustomPrompt="1"/>
          </p:nvPr>
        </p:nvSpPr>
        <p:spPr>
          <a:xfrm>
            <a:off x="3585953" y="4394253"/>
            <a:ext cx="2396014" cy="365846"/>
          </a:xfrm>
          <a:prstGeom prst="rect">
            <a:avLst/>
          </a:prstGeom>
        </p:spPr>
        <p:txBody>
          <a:bodyPr lIns="0" tIns="0" rIns="0" bIns="0"/>
          <a:lstStyle>
            <a:lvl1pPr marL="0" indent="0">
              <a:lnSpc>
                <a:spcPct val="100000"/>
              </a:lnSpc>
              <a:spcBef>
                <a:spcPts val="0"/>
              </a:spcBef>
              <a:buFontTx/>
              <a:buNone/>
              <a:defRPr sz="1600" b="1">
                <a:solidFill>
                  <a:srgbClr val="16726E"/>
                </a:solidFill>
                <a:latin typeface="+mj-lt"/>
              </a:defRPr>
            </a:lvl1pPr>
            <a:lvl2pPr marL="0" indent="0">
              <a:lnSpc>
                <a:spcPct val="100000"/>
              </a:lnSpc>
              <a:spcBef>
                <a:spcPts val="0"/>
              </a:spcBef>
              <a:buFontTx/>
              <a:buNone/>
              <a:defRPr b="1">
                <a:solidFill>
                  <a:srgbClr val="04A299"/>
                </a:solidFill>
                <a:latin typeface="+mj-lt"/>
              </a:defRPr>
            </a:lvl2pPr>
            <a:lvl3pPr marL="0" indent="0">
              <a:lnSpc>
                <a:spcPct val="100000"/>
              </a:lnSpc>
              <a:spcBef>
                <a:spcPts val="0"/>
              </a:spcBef>
              <a:buFontTx/>
              <a:buNone/>
              <a:defRPr b="1">
                <a:solidFill>
                  <a:srgbClr val="04A299"/>
                </a:solidFill>
                <a:latin typeface="+mj-lt"/>
              </a:defRPr>
            </a:lvl3pPr>
            <a:lvl4pPr marL="0" indent="0">
              <a:lnSpc>
                <a:spcPct val="100000"/>
              </a:lnSpc>
              <a:spcBef>
                <a:spcPts val="0"/>
              </a:spcBef>
              <a:buFontTx/>
              <a:buNone/>
              <a:defRPr b="1">
                <a:solidFill>
                  <a:srgbClr val="04A299"/>
                </a:solidFill>
                <a:latin typeface="+mj-lt"/>
              </a:defRPr>
            </a:lvl4pPr>
            <a:lvl5pPr marL="0" indent="0">
              <a:lnSpc>
                <a:spcPct val="100000"/>
              </a:lnSpc>
              <a:spcBef>
                <a:spcPts val="0"/>
              </a:spcBef>
              <a:buFontTx/>
              <a:buNone/>
              <a:defRPr b="1">
                <a:solidFill>
                  <a:srgbClr val="04A299"/>
                </a:solidFill>
                <a:latin typeface="+mj-lt"/>
              </a:defRPr>
            </a:lvl5pPr>
          </a:lstStyle>
          <a:p>
            <a:pPr lvl="0"/>
            <a:r>
              <a:rPr lang="en-US"/>
              <a:t>Header</a:t>
            </a:r>
          </a:p>
        </p:txBody>
      </p:sp>
      <p:sp>
        <p:nvSpPr>
          <p:cNvPr id="49" name="Text Placeholder 48">
            <a:extLst>
              <a:ext uri="{FF2B5EF4-FFF2-40B4-BE49-F238E27FC236}">
                <a16:creationId xmlns:a16="http://schemas.microsoft.com/office/drawing/2014/main" id="{01B2740D-DC7F-5C46-8390-6E4C2F592266}"/>
              </a:ext>
            </a:extLst>
          </p:cNvPr>
          <p:cNvSpPr>
            <a:spLocks noGrp="1"/>
          </p:cNvSpPr>
          <p:nvPr>
            <p:ph type="body" sz="quarter" idx="16" hasCustomPrompt="1"/>
          </p:nvPr>
        </p:nvSpPr>
        <p:spPr>
          <a:xfrm>
            <a:off x="6419808" y="4394253"/>
            <a:ext cx="2361189" cy="365846"/>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vl2pPr marL="0" indent="0">
              <a:lnSpc>
                <a:spcPct val="100000"/>
              </a:lnSpc>
              <a:spcBef>
                <a:spcPts val="0"/>
              </a:spcBef>
              <a:buFontTx/>
              <a:buNone/>
              <a:defRPr b="1">
                <a:solidFill>
                  <a:srgbClr val="04A299"/>
                </a:solidFill>
                <a:latin typeface="+mj-lt"/>
              </a:defRPr>
            </a:lvl2pPr>
            <a:lvl3pPr marL="0" indent="0">
              <a:lnSpc>
                <a:spcPct val="100000"/>
              </a:lnSpc>
              <a:spcBef>
                <a:spcPts val="0"/>
              </a:spcBef>
              <a:buFontTx/>
              <a:buNone/>
              <a:defRPr b="1">
                <a:solidFill>
                  <a:srgbClr val="04A299"/>
                </a:solidFill>
                <a:latin typeface="+mj-lt"/>
              </a:defRPr>
            </a:lvl3pPr>
            <a:lvl4pPr marL="0" indent="0">
              <a:lnSpc>
                <a:spcPct val="100000"/>
              </a:lnSpc>
              <a:spcBef>
                <a:spcPts val="0"/>
              </a:spcBef>
              <a:buFontTx/>
              <a:buNone/>
              <a:defRPr b="1">
                <a:solidFill>
                  <a:srgbClr val="04A299"/>
                </a:solidFill>
                <a:latin typeface="+mj-lt"/>
              </a:defRPr>
            </a:lvl4pPr>
            <a:lvl5pPr marL="0" indent="0">
              <a:lnSpc>
                <a:spcPct val="100000"/>
              </a:lnSpc>
              <a:spcBef>
                <a:spcPts val="0"/>
              </a:spcBef>
              <a:buFontTx/>
              <a:buNone/>
              <a:defRPr b="1">
                <a:solidFill>
                  <a:srgbClr val="04A299"/>
                </a:solidFill>
                <a:latin typeface="+mj-lt"/>
              </a:defRPr>
            </a:lvl5pPr>
          </a:lstStyle>
          <a:p>
            <a:pPr lvl="0"/>
            <a:r>
              <a:rPr lang="en-US"/>
              <a:t>Header</a:t>
            </a:r>
          </a:p>
        </p:txBody>
      </p:sp>
      <p:sp>
        <p:nvSpPr>
          <p:cNvPr id="51" name="Text Placeholder 50">
            <a:extLst>
              <a:ext uri="{FF2B5EF4-FFF2-40B4-BE49-F238E27FC236}">
                <a16:creationId xmlns:a16="http://schemas.microsoft.com/office/drawing/2014/main" id="{DDB622EE-B538-5246-A770-E2E8E38EF437}"/>
              </a:ext>
            </a:extLst>
          </p:cNvPr>
          <p:cNvSpPr>
            <a:spLocks noGrp="1"/>
          </p:cNvSpPr>
          <p:nvPr>
            <p:ph type="body" sz="quarter" idx="17" hasCustomPrompt="1"/>
          </p:nvPr>
        </p:nvSpPr>
        <p:spPr>
          <a:xfrm>
            <a:off x="9159249" y="4394253"/>
            <a:ext cx="2368049" cy="365846"/>
          </a:xfrm>
          <a:prstGeom prst="rect">
            <a:avLst/>
          </a:prstGeom>
        </p:spPr>
        <p:txBody>
          <a:bodyPr lIns="0" tIns="0" rIns="0" bIns="0"/>
          <a:lstStyle>
            <a:lvl1pPr marL="0" indent="0">
              <a:lnSpc>
                <a:spcPct val="100000"/>
              </a:lnSpc>
              <a:spcBef>
                <a:spcPts val="0"/>
              </a:spcBef>
              <a:buFontTx/>
              <a:buNone/>
              <a:defRPr sz="1600" b="1">
                <a:solidFill>
                  <a:schemeClr val="tx1"/>
                </a:solidFill>
                <a:latin typeface="+mj-lt"/>
              </a:defRPr>
            </a:lvl1pPr>
            <a:lvl2pPr marL="0" indent="0">
              <a:lnSpc>
                <a:spcPct val="100000"/>
              </a:lnSpc>
              <a:spcBef>
                <a:spcPts val="0"/>
              </a:spcBef>
              <a:buFontTx/>
              <a:buNone/>
              <a:defRPr b="1">
                <a:solidFill>
                  <a:srgbClr val="04A299"/>
                </a:solidFill>
                <a:latin typeface="+mj-lt"/>
              </a:defRPr>
            </a:lvl2pPr>
            <a:lvl3pPr marL="0" indent="0">
              <a:lnSpc>
                <a:spcPct val="100000"/>
              </a:lnSpc>
              <a:spcBef>
                <a:spcPts val="0"/>
              </a:spcBef>
              <a:buFontTx/>
              <a:buNone/>
              <a:defRPr b="1">
                <a:solidFill>
                  <a:srgbClr val="04A299"/>
                </a:solidFill>
                <a:latin typeface="+mj-lt"/>
              </a:defRPr>
            </a:lvl3pPr>
            <a:lvl4pPr marL="0" indent="0">
              <a:lnSpc>
                <a:spcPct val="100000"/>
              </a:lnSpc>
              <a:spcBef>
                <a:spcPts val="0"/>
              </a:spcBef>
              <a:buFontTx/>
              <a:buNone/>
              <a:defRPr b="1">
                <a:solidFill>
                  <a:srgbClr val="04A299"/>
                </a:solidFill>
                <a:latin typeface="+mj-lt"/>
              </a:defRPr>
            </a:lvl4pPr>
            <a:lvl5pPr marL="0" indent="0">
              <a:lnSpc>
                <a:spcPct val="100000"/>
              </a:lnSpc>
              <a:spcBef>
                <a:spcPts val="0"/>
              </a:spcBef>
              <a:buFontTx/>
              <a:buNone/>
              <a:defRPr b="1">
                <a:solidFill>
                  <a:srgbClr val="04A299"/>
                </a:solidFill>
                <a:latin typeface="+mj-lt"/>
              </a:defRPr>
            </a:lvl5pPr>
          </a:lstStyle>
          <a:p>
            <a:pPr lvl="0"/>
            <a:r>
              <a:rPr lang="en-US"/>
              <a:t>Header</a:t>
            </a:r>
          </a:p>
        </p:txBody>
      </p:sp>
      <p:sp>
        <p:nvSpPr>
          <p:cNvPr id="53" name="Text Placeholder 52">
            <a:extLst>
              <a:ext uri="{FF2B5EF4-FFF2-40B4-BE49-F238E27FC236}">
                <a16:creationId xmlns:a16="http://schemas.microsoft.com/office/drawing/2014/main" id="{670DCF57-A2E2-A243-8F78-8608AC8EE914}"/>
              </a:ext>
            </a:extLst>
          </p:cNvPr>
          <p:cNvSpPr>
            <a:spLocks noGrp="1"/>
          </p:cNvSpPr>
          <p:nvPr>
            <p:ph type="body" sz="quarter" idx="18" hasCustomPrompt="1"/>
          </p:nvPr>
        </p:nvSpPr>
        <p:spPr>
          <a:xfrm>
            <a:off x="721360" y="2883525"/>
            <a:ext cx="2361331" cy="1315031"/>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55" name="Text Placeholder 54">
            <a:extLst>
              <a:ext uri="{FF2B5EF4-FFF2-40B4-BE49-F238E27FC236}">
                <a16:creationId xmlns:a16="http://schemas.microsoft.com/office/drawing/2014/main" id="{EFF7F820-25AC-184F-A103-92608BCD87BD}"/>
              </a:ext>
            </a:extLst>
          </p:cNvPr>
          <p:cNvSpPr>
            <a:spLocks noGrp="1"/>
          </p:cNvSpPr>
          <p:nvPr>
            <p:ph type="body" sz="quarter" idx="19" hasCustomPrompt="1"/>
          </p:nvPr>
        </p:nvSpPr>
        <p:spPr>
          <a:xfrm>
            <a:off x="3585953" y="2884105"/>
            <a:ext cx="2396014" cy="1325563"/>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57" name="Text Placeholder 56">
            <a:extLst>
              <a:ext uri="{FF2B5EF4-FFF2-40B4-BE49-F238E27FC236}">
                <a16:creationId xmlns:a16="http://schemas.microsoft.com/office/drawing/2014/main" id="{F50D67A9-D5A6-524E-ACEF-301879663D67}"/>
              </a:ext>
            </a:extLst>
          </p:cNvPr>
          <p:cNvSpPr>
            <a:spLocks noGrp="1"/>
          </p:cNvSpPr>
          <p:nvPr>
            <p:ph type="body" sz="quarter" idx="20" hasCustomPrompt="1"/>
          </p:nvPr>
        </p:nvSpPr>
        <p:spPr>
          <a:xfrm>
            <a:off x="6419953" y="2883525"/>
            <a:ext cx="2356987" cy="1315031"/>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59" name="Text Placeholder 58">
            <a:extLst>
              <a:ext uri="{FF2B5EF4-FFF2-40B4-BE49-F238E27FC236}">
                <a16:creationId xmlns:a16="http://schemas.microsoft.com/office/drawing/2014/main" id="{55C5D0E5-41C9-E44B-9F88-060FF185A78B}"/>
              </a:ext>
            </a:extLst>
          </p:cNvPr>
          <p:cNvSpPr>
            <a:spLocks noGrp="1"/>
          </p:cNvSpPr>
          <p:nvPr>
            <p:ph type="body" sz="quarter" idx="21" hasCustomPrompt="1"/>
          </p:nvPr>
        </p:nvSpPr>
        <p:spPr>
          <a:xfrm>
            <a:off x="9159249" y="2882447"/>
            <a:ext cx="2356987" cy="1295471"/>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61" name="Text Placeholder 60">
            <a:extLst>
              <a:ext uri="{FF2B5EF4-FFF2-40B4-BE49-F238E27FC236}">
                <a16:creationId xmlns:a16="http://schemas.microsoft.com/office/drawing/2014/main" id="{0CB7CC81-5E36-3847-A628-A1046C8A11C4}"/>
              </a:ext>
            </a:extLst>
          </p:cNvPr>
          <p:cNvSpPr>
            <a:spLocks noGrp="1"/>
          </p:cNvSpPr>
          <p:nvPr>
            <p:ph type="body" sz="quarter" idx="22" hasCustomPrompt="1"/>
          </p:nvPr>
        </p:nvSpPr>
        <p:spPr>
          <a:xfrm>
            <a:off x="721360" y="4832978"/>
            <a:ext cx="2361189" cy="1423987"/>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63" name="Text Placeholder 62">
            <a:extLst>
              <a:ext uri="{FF2B5EF4-FFF2-40B4-BE49-F238E27FC236}">
                <a16:creationId xmlns:a16="http://schemas.microsoft.com/office/drawing/2014/main" id="{5CC3F345-C467-B74C-948D-A29899636C3A}"/>
              </a:ext>
            </a:extLst>
          </p:cNvPr>
          <p:cNvSpPr>
            <a:spLocks noGrp="1"/>
          </p:cNvSpPr>
          <p:nvPr>
            <p:ph type="body" sz="quarter" idx="23" hasCustomPrompt="1"/>
          </p:nvPr>
        </p:nvSpPr>
        <p:spPr>
          <a:xfrm>
            <a:off x="3585952" y="4833986"/>
            <a:ext cx="2396013" cy="1443618"/>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65" name="Text Placeholder 64">
            <a:extLst>
              <a:ext uri="{FF2B5EF4-FFF2-40B4-BE49-F238E27FC236}">
                <a16:creationId xmlns:a16="http://schemas.microsoft.com/office/drawing/2014/main" id="{C3616DC8-E336-2045-8593-96CA2D8E5FE1}"/>
              </a:ext>
            </a:extLst>
          </p:cNvPr>
          <p:cNvSpPr>
            <a:spLocks noGrp="1"/>
          </p:cNvSpPr>
          <p:nvPr>
            <p:ph type="body" sz="quarter" idx="24" hasCustomPrompt="1"/>
          </p:nvPr>
        </p:nvSpPr>
        <p:spPr>
          <a:xfrm>
            <a:off x="6419953" y="4832979"/>
            <a:ext cx="2361189" cy="1423987"/>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67" name="Text Placeholder 66">
            <a:extLst>
              <a:ext uri="{FF2B5EF4-FFF2-40B4-BE49-F238E27FC236}">
                <a16:creationId xmlns:a16="http://schemas.microsoft.com/office/drawing/2014/main" id="{ECB66314-286F-0C40-89CD-F58F33DA604E}"/>
              </a:ext>
            </a:extLst>
          </p:cNvPr>
          <p:cNvSpPr>
            <a:spLocks noGrp="1"/>
          </p:cNvSpPr>
          <p:nvPr>
            <p:ph type="body" sz="quarter" idx="25" hasCustomPrompt="1"/>
          </p:nvPr>
        </p:nvSpPr>
        <p:spPr>
          <a:xfrm>
            <a:off x="9159249" y="4832979"/>
            <a:ext cx="2368049" cy="1444625"/>
          </a:xfrm>
          <a:prstGeom prst="rect">
            <a:avLst/>
          </a:prstGeom>
        </p:spPr>
        <p:txBody>
          <a:bodyPr lIns="0" tIns="0" rIns="0" bIns="0"/>
          <a:lstStyle>
            <a:lvl1pPr marL="0" indent="-228600" defTabSz="457200">
              <a:lnSpc>
                <a:spcPct val="100000"/>
              </a:lnSpc>
              <a:spcBef>
                <a:spcPts val="0"/>
              </a:spcBef>
              <a:buFontTx/>
              <a:buNone/>
              <a:tabLst>
                <a:tab pos="457200" algn="l"/>
              </a:tabLst>
              <a:defRPr sz="1400">
                <a:solidFill>
                  <a:schemeClr val="tx1"/>
                </a:solidFill>
              </a:defRPr>
            </a:lvl1pPr>
            <a:lvl2pPr marL="0" indent="0">
              <a:lnSpc>
                <a:spcPct val="100000"/>
              </a:lnSpc>
              <a:spcBef>
                <a:spcPts val="0"/>
              </a:spcBef>
              <a:buFontTx/>
              <a:buNone/>
              <a:defRPr/>
            </a:lvl2pPr>
            <a:lvl3pPr marL="0" indent="0">
              <a:lnSpc>
                <a:spcPct val="100000"/>
              </a:lnSpc>
              <a:spcBef>
                <a:spcPts val="0"/>
              </a:spcBef>
              <a:buFontTx/>
              <a:buNone/>
              <a:defRPr/>
            </a:lvl3pPr>
            <a:lvl4pPr marL="0" indent="0">
              <a:lnSpc>
                <a:spcPct val="100000"/>
              </a:lnSpc>
              <a:spcBef>
                <a:spcPts val="0"/>
              </a:spcBef>
              <a:buFontTx/>
              <a:buNone/>
              <a:defRPr/>
            </a:lvl4pPr>
            <a:lvl5pPr marL="0" indent="0">
              <a:lnSpc>
                <a:spcPct val="100000"/>
              </a:lnSpc>
              <a:spcBef>
                <a:spcPts val="0"/>
              </a:spcBef>
              <a:buFontTx/>
              <a:buNone/>
              <a:defRPr/>
            </a:lvl5pPr>
          </a:lstStyle>
          <a:p>
            <a:pPr lvl="0"/>
            <a:r>
              <a:rPr lang="en-US"/>
              <a:t>Body text</a:t>
            </a:r>
          </a:p>
        </p:txBody>
      </p:sp>
      <p:sp>
        <p:nvSpPr>
          <p:cNvPr id="50" name="Slide Number Placeholder 12">
            <a:extLst>
              <a:ext uri="{FF2B5EF4-FFF2-40B4-BE49-F238E27FC236}">
                <a16:creationId xmlns:a16="http://schemas.microsoft.com/office/drawing/2014/main" id="{5456C155-F546-E142-A7BF-D3948EB390B2}"/>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52" name="Straight Connector 51">
            <a:extLst>
              <a:ext uri="{FF2B5EF4-FFF2-40B4-BE49-F238E27FC236}">
                <a16:creationId xmlns:a16="http://schemas.microsoft.com/office/drawing/2014/main" id="{1745672D-362E-DF44-A5DE-ECE039F8AF57}"/>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pic>
        <p:nvPicPr>
          <p:cNvPr id="3" name="Picture 2" descr="Blue text on a white background&#10;&#10;Description automatically generated">
            <a:extLst>
              <a:ext uri="{FF2B5EF4-FFF2-40B4-BE49-F238E27FC236}">
                <a16:creationId xmlns:a16="http://schemas.microsoft.com/office/drawing/2014/main" id="{ECD6F47C-4C78-1FF2-E72A-963334EB068B}"/>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72F10C84-4604-0A7C-94C1-3811B2C5FE7E}"/>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91643753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Project pla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CE85-83CD-C346-8FC0-C5124495F731}"/>
              </a:ext>
            </a:extLst>
          </p:cNvPr>
          <p:cNvSpPr>
            <a:spLocks noGrp="1"/>
          </p:cNvSpPr>
          <p:nvPr>
            <p:ph type="title" hasCustomPrompt="1"/>
          </p:nvPr>
        </p:nvSpPr>
        <p:spPr>
          <a:xfrm>
            <a:off x="721360" y="219247"/>
            <a:ext cx="10355611" cy="918673"/>
          </a:xfrm>
          <a:prstGeom prst="rect">
            <a:avLst/>
          </a:prstGeom>
        </p:spPr>
        <p:txBody>
          <a:bodyPr lIns="0" tIns="0" rIns="0" bIns="0" anchor="ctr" anchorCtr="0"/>
          <a:lstStyle>
            <a:lvl1pPr algn="l">
              <a:defRPr sz="3600" b="1" i="0">
                <a:solidFill>
                  <a:srgbClr val="005492"/>
                </a:solidFill>
                <a:latin typeface="Abadi" panose="020B0604020104020204" pitchFamily="34" charset="0"/>
                <a:ea typeface="Source Serif Pro" panose="02040603050405020204" pitchFamily="18" charset="0"/>
                <a:cs typeface="FUTURA MEDIUM" panose="020B0602020204020303" pitchFamily="34" charset="-79"/>
              </a:defRPr>
            </a:lvl1pPr>
          </a:lstStyle>
          <a:p>
            <a:r>
              <a:rPr lang="en-US" dirty="0"/>
              <a:t>Header</a:t>
            </a:r>
          </a:p>
        </p:txBody>
      </p:sp>
      <p:sp>
        <p:nvSpPr>
          <p:cNvPr id="9" name="Slide Number Placeholder 12">
            <a:extLst>
              <a:ext uri="{FF2B5EF4-FFF2-40B4-BE49-F238E27FC236}">
                <a16:creationId xmlns:a16="http://schemas.microsoft.com/office/drawing/2014/main" id="{EF348C48-42BC-8541-9D9C-BDB9FEA29E33}"/>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38AAF5FD-A83F-0647-98E7-5C5967A826E0}"/>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862A46B2-2869-6946-8174-07BF49D7F92B}"/>
              </a:ext>
            </a:extLst>
          </p:cNvPr>
          <p:cNvSpPr>
            <a:spLocks noGrp="1"/>
          </p:cNvSpPr>
          <p:nvPr>
            <p:ph type="body" sz="quarter" idx="10"/>
          </p:nvPr>
        </p:nvSpPr>
        <p:spPr>
          <a:xfrm>
            <a:off x="721360" y="1595120"/>
            <a:ext cx="10355611" cy="4632643"/>
          </a:xfrm>
          <a:prstGeom prst="rect">
            <a:avLst/>
          </a:prstGeom>
        </p:spPr>
        <p:txBody>
          <a:bodyPr lIns="0" tIns="0" rIns="0" bIns="0"/>
          <a:lstStyle>
            <a:lvl1pPr marL="0" indent="-228600" defTabSz="457200">
              <a:lnSpc>
                <a:spcPct val="100000"/>
              </a:lnSpc>
              <a:spcBef>
                <a:spcPts val="0"/>
              </a:spcBef>
              <a:spcAft>
                <a:spcPts val="0"/>
              </a:spcAft>
              <a:buFontTx/>
              <a:buNone/>
              <a:tabLst>
                <a:tab pos="457200" algn="l"/>
              </a:tabLst>
              <a:defRPr sz="1400"/>
            </a:lvl1pPr>
            <a:lvl2pPr marL="320040" indent="-228600" defTabSz="457200">
              <a:lnSpc>
                <a:spcPct val="100000"/>
              </a:lnSpc>
              <a:spcBef>
                <a:spcPts val="0"/>
              </a:spcBef>
              <a:spcAft>
                <a:spcPts val="0"/>
              </a:spcAft>
              <a:tabLst>
                <a:tab pos="457200" algn="l"/>
              </a:tabLst>
              <a:defRPr sz="1400"/>
            </a:lvl2pPr>
            <a:lvl3pPr marL="502920" indent="-228600" defTabSz="457200">
              <a:lnSpc>
                <a:spcPct val="100000"/>
              </a:lnSpc>
              <a:spcBef>
                <a:spcPts val="0"/>
              </a:spcBef>
              <a:spcAft>
                <a:spcPts val="0"/>
              </a:spcAft>
              <a:tabLst>
                <a:tab pos="457200" algn="l"/>
              </a:tabLst>
              <a:defRPr sz="1400"/>
            </a:lvl3pPr>
            <a:lvl4pPr marL="731520" indent="-228600" defTabSz="457200">
              <a:lnSpc>
                <a:spcPct val="100000"/>
              </a:lnSpc>
              <a:spcBef>
                <a:spcPts val="0"/>
              </a:spcBef>
              <a:spcAft>
                <a:spcPts val="0"/>
              </a:spcAft>
              <a:tabLst>
                <a:tab pos="457200" algn="l"/>
              </a:tabLst>
              <a:defRPr sz="1400"/>
            </a:lvl4pPr>
            <a:lvl5pPr marL="914400" indent="-182880" defTabSz="457200">
              <a:defRPr sz="1200"/>
            </a:lvl5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5" name="Picture 4" descr="Blue text on a white background&#10;&#10;Description automatically generated">
            <a:extLst>
              <a:ext uri="{FF2B5EF4-FFF2-40B4-BE49-F238E27FC236}">
                <a16:creationId xmlns:a16="http://schemas.microsoft.com/office/drawing/2014/main" id="{107DFEBD-B48A-5ED1-F1AB-499F8D50BE2A}"/>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3" name="Picture 2">
            <a:extLst>
              <a:ext uri="{FF2B5EF4-FFF2-40B4-BE49-F238E27FC236}">
                <a16:creationId xmlns:a16="http://schemas.microsoft.com/office/drawing/2014/main" id="{CC4DE834-7502-3362-B406-A85A3A80D83F}"/>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38692217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A3FA52DC-873F-6847-9AA7-B418F4F990BE}"/>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25DF5D68-B196-D243-9D31-99A206350DC8}"/>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pic>
        <p:nvPicPr>
          <p:cNvPr id="2" name="Picture 1" descr="Blue text on a white background&#10;&#10;Description automatically generated">
            <a:extLst>
              <a:ext uri="{FF2B5EF4-FFF2-40B4-BE49-F238E27FC236}">
                <a16:creationId xmlns:a16="http://schemas.microsoft.com/office/drawing/2014/main" id="{CF738702-7AD4-A1BB-980D-CCAD65D4AB5B}"/>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a:extLst>
              <a:ext uri="{FF2B5EF4-FFF2-40B4-BE49-F238E27FC236}">
                <a16:creationId xmlns:a16="http://schemas.microsoft.com/office/drawing/2014/main" id="{6F793BF7-8A93-A301-A41B-456480AE01D3}"/>
              </a:ext>
            </a:extLst>
          </p:cNvPr>
          <p:cNvPicPr>
            <a:picLocks noChangeAspect="1"/>
          </p:cNvPicPr>
          <p:nvPr userDrawn="1"/>
        </p:nvPicPr>
        <p:blipFill>
          <a:blip r:embed="rId3"/>
          <a:stretch>
            <a:fillRect/>
          </a:stretch>
        </p:blipFill>
        <p:spPr>
          <a:xfrm>
            <a:off x="0" y="4661485"/>
            <a:ext cx="2663954" cy="2214412"/>
          </a:xfrm>
          <a:prstGeom prst="rect">
            <a:avLst/>
          </a:prstGeom>
        </p:spPr>
      </p:pic>
    </p:spTree>
    <p:extLst>
      <p:ext uri="{BB962C8B-B14F-4D97-AF65-F5344CB8AC3E}">
        <p14:creationId xmlns:p14="http://schemas.microsoft.com/office/powerpoint/2010/main" val="154932919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87B111-7F58-598B-BAB7-B73166C9BC5A}"/>
              </a:ext>
            </a:extLst>
          </p:cNvPr>
          <p:cNvSpPr/>
          <p:nvPr userDrawn="1"/>
        </p:nvSpPr>
        <p:spPr>
          <a:xfrm>
            <a:off x="1163783" y="1460666"/>
            <a:ext cx="9856519" cy="3942609"/>
          </a:xfrm>
          <a:prstGeom prst="rect">
            <a:avLst/>
          </a:prstGeom>
          <a:noFill/>
          <a:ln w="28575">
            <a:solidFill>
              <a:srgbClr val="CF2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3EAC2C27-FD6C-F34B-9737-D23CB3084C47}"/>
              </a:ext>
            </a:extLst>
          </p:cNvPr>
          <p:cNvSpPr>
            <a:spLocks noGrp="1"/>
          </p:cNvSpPr>
          <p:nvPr>
            <p:ph type="body" sz="quarter" idx="10" hasCustomPrompt="1"/>
          </p:nvPr>
        </p:nvSpPr>
        <p:spPr>
          <a:xfrm>
            <a:off x="1391920" y="1641474"/>
            <a:ext cx="9418320" cy="3601085"/>
          </a:xfrm>
          <a:prstGeom prst="rect">
            <a:avLst/>
          </a:prstGeom>
          <a:ln w="28575">
            <a:solidFill>
              <a:srgbClr val="005492"/>
            </a:solidFill>
          </a:ln>
        </p:spPr>
        <p:txBody>
          <a:bodyPr anchor="ctr"/>
          <a:lstStyle>
            <a:lvl1pPr algn="ctr">
              <a:lnSpc>
                <a:spcPct val="100000"/>
              </a:lnSpc>
              <a:buFontTx/>
              <a:buNone/>
              <a:defRPr sz="3600" b="0" i="1">
                <a:solidFill>
                  <a:schemeClr val="tx1"/>
                </a:solidFill>
                <a:latin typeface="Arial" panose="020B0604020202020204" pitchFamily="34" charset="0"/>
                <a:ea typeface="Source Serif Pro" panose="02040603050405020204" pitchFamily="18" charset="0"/>
                <a:cs typeface="Arial" panose="020B0604020202020204" pitchFamily="34" charset="0"/>
              </a:defRPr>
            </a:lvl1pPr>
            <a:lvl2pPr algn="ctr">
              <a:buFontTx/>
              <a:buNone/>
              <a:defRPr/>
            </a:lvl2pPr>
            <a:lvl3pPr algn="ctr">
              <a:buFontTx/>
              <a:buNone/>
              <a:defRPr/>
            </a:lvl3pPr>
            <a:lvl4pPr algn="ctr">
              <a:buFontTx/>
              <a:buNone/>
              <a:defRPr/>
            </a:lvl4pPr>
            <a:lvl5pPr algn="ctr">
              <a:buFontTx/>
              <a:buNone/>
              <a:defRPr/>
            </a:lvl5pPr>
          </a:lstStyle>
          <a:p>
            <a:pPr lvl="0"/>
            <a:r>
              <a:rPr lang="en-US"/>
              <a:t>Quote for inspiration</a:t>
            </a:r>
          </a:p>
        </p:txBody>
      </p:sp>
      <p:sp>
        <p:nvSpPr>
          <p:cNvPr id="2" name="Slide Number Placeholder 12">
            <a:extLst>
              <a:ext uri="{FF2B5EF4-FFF2-40B4-BE49-F238E27FC236}">
                <a16:creationId xmlns:a16="http://schemas.microsoft.com/office/drawing/2014/main" id="{77571543-D303-3DDC-5830-8F685EFEF6B4}"/>
              </a:ext>
            </a:extLst>
          </p:cNvPr>
          <p:cNvSpPr txBox="1"/>
          <p:nvPr userDrawn="1"/>
        </p:nvSpPr>
        <p:spPr>
          <a:xfrm>
            <a:off x="11695606" y="219247"/>
            <a:ext cx="414168" cy="247853"/>
          </a:xfrm>
          <a:prstGeom prst="rect">
            <a:avLst/>
          </a:prstGeom>
          <a:noFill/>
          <a:ln cap="flat">
            <a:noFill/>
          </a:ln>
        </p:spPr>
        <p:txBody>
          <a:bodyPr vert="horz" wrap="square" lIns="0" tIns="0" rIns="0" bIns="0" anchor="t" anchorCtr="1" compatLnSpc="1">
            <a:noAutofit/>
          </a:bodyPr>
          <a:lstStyle/>
          <a:p>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7F3A7E-816A-3440-A4BE-E039F9E06613}" type="slidenum">
              <a:rPr lang="en-US" sz="1100" b="0" i="0" smtClean="0">
                <a:solidFill>
                  <a:schemeClr val="bg2">
                    <a:lumMod val="50000"/>
                  </a:schemeClr>
                </a:solidFill>
                <a:latin typeface="Arial" panose="020B0604020202020204" pitchFamily="34" charset="0"/>
                <a:cs typeface="Arial" panose="020B0604020202020204" pitchFamily="34" charset="0"/>
              </a:rPr>
              <a:pPr marL="0" marR="0" lvl="0" indent="0" algn="l" defTabSz="403433" rtl="0" fontAlgn="auto" hangingPunct="1">
                <a:lnSpc>
                  <a:spcPct val="100000"/>
                </a:lnSpc>
                <a:spcBef>
                  <a:spcPts val="0"/>
                </a:spcBef>
                <a:spcAft>
                  <a:spcPts val="0"/>
                </a:spcAft>
                <a:buNone/>
                <a:tabLst/>
                <a:defRPr sz="1800" b="0" i="0" u="none" strike="noStrike" kern="0" cap="none" spc="0" baseline="0">
                  <a:solidFill>
                    <a:srgbClr val="000000"/>
                  </a:solidFill>
                  <a:uFillTx/>
                </a:defRPr>
              </a:pPr>
              <a:t>‹#›</a:t>
            </a:fld>
            <a:endParaRPr lang="en-US" sz="1100" b="0" i="0" u="none" strike="noStrike" kern="1200" cap="none" spc="0" baseline="0">
              <a:solidFill>
                <a:schemeClr val="bg2">
                  <a:lumMod val="50000"/>
                </a:schemeClr>
              </a:solidFill>
              <a:uFillTx/>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B6D1CB1D-634A-53D4-638C-2EEF7ABAD7ED}"/>
              </a:ext>
            </a:extLst>
          </p:cNvPr>
          <p:cNvCxnSpPr/>
          <p:nvPr userDrawn="1"/>
        </p:nvCxnSpPr>
        <p:spPr>
          <a:xfrm>
            <a:off x="11695606" y="3792"/>
            <a:ext cx="0" cy="409392"/>
          </a:xfrm>
          <a:prstGeom prst="line">
            <a:avLst/>
          </a:prstGeom>
          <a:ln>
            <a:solidFill>
              <a:srgbClr val="04A299"/>
            </a:solidFill>
          </a:ln>
        </p:spPr>
        <p:style>
          <a:lnRef idx="1">
            <a:schemeClr val="accent1"/>
          </a:lnRef>
          <a:fillRef idx="0">
            <a:schemeClr val="accent1"/>
          </a:fillRef>
          <a:effectRef idx="0">
            <a:schemeClr val="accent1"/>
          </a:effectRef>
          <a:fontRef idx="minor">
            <a:schemeClr val="tx1"/>
          </a:fontRef>
        </p:style>
      </p:cxnSp>
      <p:pic>
        <p:nvPicPr>
          <p:cNvPr id="4" name="Picture 3" descr="Blue text on a white background&#10;&#10;Description automatically generated">
            <a:extLst>
              <a:ext uri="{FF2B5EF4-FFF2-40B4-BE49-F238E27FC236}">
                <a16:creationId xmlns:a16="http://schemas.microsoft.com/office/drawing/2014/main" id="{B3A49A3B-2036-F25E-875F-1CFE2B50DA96}"/>
              </a:ext>
            </a:extLst>
          </p:cNvPr>
          <p:cNvPicPr>
            <a:picLocks noChangeAspect="1"/>
          </p:cNvPicPr>
          <p:nvPr userDrawn="1"/>
        </p:nvPicPr>
        <p:blipFill rotWithShape="1">
          <a:blip r:embed="rId2"/>
          <a:srcRect t="7214" r="84527" b="10255"/>
          <a:stretch/>
        </p:blipFill>
        <p:spPr>
          <a:xfrm>
            <a:off x="11265361" y="102204"/>
            <a:ext cx="356066" cy="364895"/>
          </a:xfrm>
          <a:prstGeom prst="rect">
            <a:avLst/>
          </a:prstGeom>
        </p:spPr>
      </p:pic>
      <p:pic>
        <p:nvPicPr>
          <p:cNvPr id="5" name="Picture 4" descr="A black and orange rectangles&#10;&#10;Description automatically generated">
            <a:extLst>
              <a:ext uri="{FF2B5EF4-FFF2-40B4-BE49-F238E27FC236}">
                <a16:creationId xmlns:a16="http://schemas.microsoft.com/office/drawing/2014/main" id="{A1452896-5242-E844-058E-D4F41BA5D2D1}"/>
              </a:ext>
            </a:extLst>
          </p:cNvPr>
          <p:cNvPicPr>
            <a:picLocks noChangeAspect="1"/>
          </p:cNvPicPr>
          <p:nvPr userDrawn="1"/>
        </p:nvPicPr>
        <p:blipFill>
          <a:blip r:embed="rId3"/>
          <a:stretch>
            <a:fillRect/>
          </a:stretch>
        </p:blipFill>
        <p:spPr>
          <a:xfrm>
            <a:off x="5718174" y="1220708"/>
            <a:ext cx="755777" cy="808506"/>
          </a:xfrm>
          <a:prstGeom prst="rect">
            <a:avLst/>
          </a:prstGeom>
        </p:spPr>
      </p:pic>
    </p:spTree>
    <p:extLst>
      <p:ext uri="{BB962C8B-B14F-4D97-AF65-F5344CB8AC3E}">
        <p14:creationId xmlns:p14="http://schemas.microsoft.com/office/powerpoint/2010/main" val="138432118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3" descr="Blue text on a white background&#10;&#10;Description automatically generated">
            <a:extLst>
              <a:ext uri="{FF2B5EF4-FFF2-40B4-BE49-F238E27FC236}">
                <a16:creationId xmlns:a16="http://schemas.microsoft.com/office/drawing/2014/main" id="{80E107F0-E0E0-2F31-E714-010176A92180}"/>
              </a:ext>
            </a:extLst>
          </p:cNvPr>
          <p:cNvPicPr>
            <a:picLocks noChangeAspect="1"/>
          </p:cNvPicPr>
          <p:nvPr userDrawn="1"/>
        </p:nvPicPr>
        <p:blipFill>
          <a:blip r:embed="rId2"/>
          <a:stretch>
            <a:fillRect/>
          </a:stretch>
        </p:blipFill>
        <p:spPr>
          <a:xfrm>
            <a:off x="2209800" y="2682353"/>
            <a:ext cx="7772400" cy="1493296"/>
          </a:xfrm>
          <a:prstGeom prst="rect">
            <a:avLst/>
          </a:prstGeom>
        </p:spPr>
      </p:pic>
    </p:spTree>
    <p:extLst>
      <p:ext uri="{BB962C8B-B14F-4D97-AF65-F5344CB8AC3E}">
        <p14:creationId xmlns:p14="http://schemas.microsoft.com/office/powerpoint/2010/main" val="197917779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7876361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FECEB3-EA18-45EC-88B5-73597E260DCB}"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535F3-8AE9-445B-B0E8-A2B2D8E17D50}" type="slidenum">
              <a:rPr lang="en-US" smtClean="0"/>
              <a:t>‹#›</a:t>
            </a:fld>
            <a:endParaRPr lang="en-US"/>
          </a:p>
        </p:txBody>
      </p:sp>
    </p:spTree>
    <p:extLst>
      <p:ext uri="{BB962C8B-B14F-4D97-AF65-F5344CB8AC3E}">
        <p14:creationId xmlns:p14="http://schemas.microsoft.com/office/powerpoint/2010/main" val="270176245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978" y="2130426"/>
            <a:ext cx="7774425" cy="1470025"/>
          </a:xfrm>
        </p:spPr>
        <p:txBody>
          <a:bodyPr/>
          <a:lstStyle/>
          <a:p>
            <a:r>
              <a:rPr lang="en-US"/>
              <a:t>Click to edit Master title style</a:t>
            </a:r>
          </a:p>
        </p:txBody>
      </p:sp>
      <p:sp>
        <p:nvSpPr>
          <p:cNvPr id="3" name="Subtitle 2"/>
          <p:cNvSpPr>
            <a:spLocks noGrp="1"/>
          </p:cNvSpPr>
          <p:nvPr>
            <p:ph type="subTitle" idx="1"/>
          </p:nvPr>
        </p:nvSpPr>
        <p:spPr>
          <a:xfrm>
            <a:off x="1371957" y="3886200"/>
            <a:ext cx="64024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501" y="4406901"/>
            <a:ext cx="7774425"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501" y="2906713"/>
            <a:ext cx="7774425"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319" y="1600201"/>
            <a:ext cx="40396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9411" y="1600201"/>
            <a:ext cx="40396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319" y="1535113"/>
            <a:ext cx="404124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319" y="2174875"/>
            <a:ext cx="404124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6235" y="1535113"/>
            <a:ext cx="404282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235" y="2174875"/>
            <a:ext cx="404282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319" y="273050"/>
            <a:ext cx="3009097"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981" y="273051"/>
            <a:ext cx="511308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319" y="1435101"/>
            <a:ext cx="300909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55" y="4800600"/>
            <a:ext cx="5487829"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755" y="612775"/>
            <a:ext cx="5487829"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755" y="5367338"/>
            <a:ext cx="5487829"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1127" y="274639"/>
            <a:ext cx="205793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319" y="274639"/>
            <a:ext cx="6021368"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4.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7.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6.pn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theme" Target="../theme/theme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10.jpe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11.jpe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image" Target="../media/image12.jpeg"/><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7.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image" Target="../media/image13.jpe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8.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image" Target="../media/image14.jpeg"/><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9.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26" Type="http://schemas.openxmlformats.org/officeDocument/2006/relationships/slideLayout" Target="../slideLayouts/slideLayout142.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slideLayout" Target="../slideLayouts/slideLayout141.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28" Type="http://schemas.openxmlformats.org/officeDocument/2006/relationships/theme" Target="../theme/theme10.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 Id="rId27" Type="http://schemas.openxmlformats.org/officeDocument/2006/relationships/slideLayout" Target="../slideLayouts/slideLayout14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1.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2.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8/30/2026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777" r:id="rId9"/>
    <p:sldLayoutId id="2147483820" r:id="rId10"/>
    <p:sldLayoutId id="2147483821" r:id="rId11"/>
    <p:sldLayoutId id="2147483808" r:id="rId12"/>
    <p:sldLayoutId id="2147483831" r:id="rId13"/>
    <p:sldLayoutId id="2147483832" r:id="rId14"/>
    <p:sldLayoutId id="2147483833" r:id="rId15"/>
    <p:sldLayoutId id="2147483834" r:id="rId16"/>
    <p:sldLayoutId id="214748383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EE91457-2512-4707-A9D8-B379A6BCF694}" type="datetime1">
              <a:rPr lang="en-US" smtClean="0"/>
              <a:t>8/30/2026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draft/deliberative/not for distribution</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9CF9AC0-F07A-4BC3-8C8E-3EB7F11087DC}" type="slidenum">
              <a:rPr lang="en-US" smtClean="0"/>
              <a:t>‹#›</a:t>
            </a:fld>
            <a:endParaRPr lang="en-US"/>
          </a:p>
        </p:txBody>
      </p:sp>
      <p:pic>
        <p:nvPicPr>
          <p:cNvPr id="7" name="Picture 6"/>
          <p:cNvPicPr>
            <a:picLocks noChangeAspect="1"/>
          </p:cNvPicPr>
          <p:nvPr/>
        </p:nvPicPr>
        <p:blipFill>
          <a:blip r:embed="rId13"/>
          <a:stretch>
            <a:fillRect/>
          </a:stretch>
        </p:blipFill>
        <p:spPr>
          <a:xfrm>
            <a:off x="0" y="0"/>
            <a:ext cx="12192000" cy="1257300"/>
          </a:xfrm>
          <a:prstGeom prst="rect">
            <a:avLst/>
          </a:prstGeom>
        </p:spPr>
      </p:pic>
      <p:pic>
        <p:nvPicPr>
          <p:cNvPr id="8" name="Picture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299" y="66675"/>
            <a:ext cx="1184404" cy="1123950"/>
          </a:xfrm>
          <a:prstGeom prst="rect">
            <a:avLst/>
          </a:prstGeom>
        </p:spPr>
      </p:pic>
    </p:spTree>
    <p:extLst>
      <p:ext uri="{BB962C8B-B14F-4D97-AF65-F5344CB8AC3E}">
        <p14:creationId xmlns:p14="http://schemas.microsoft.com/office/powerpoint/2010/main" val="494317031"/>
      </p:ext>
    </p:extLst>
  </p:cSld>
  <p:clrMap bg1="lt1" tx1="dk1" bg2="lt2" tx2="dk2" accent1="accent1" accent2="accent2" accent3="accent3" accent4="accent4" accent5="accent5" accent6="accent6" hlink="hlink" folHlink="folHlink"/>
  <p:sldLayoutIdLst>
    <p:sldLayoutId id="2147483686" r:id="rId1"/>
    <p:sldLayoutId id="2147483860" r:id="rId2"/>
    <p:sldLayoutId id="2147483688" r:id="rId3"/>
    <p:sldLayoutId id="2147483689" r:id="rId4"/>
    <p:sldLayoutId id="2147483850" r:id="rId5"/>
    <p:sldLayoutId id="2147483691" r:id="rId6"/>
    <p:sldLayoutId id="2147483838" r:id="rId7"/>
    <p:sldLayoutId id="2147483840" r:id="rId8"/>
    <p:sldLayoutId id="2147483839" r:id="rId9"/>
    <p:sldLayoutId id="2147483841" r:id="rId10"/>
    <p:sldLayoutId id="2147483810"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3000">
              <a:schemeClr val="bg1"/>
            </a:gs>
            <a:gs pos="0">
              <a:schemeClr val="bg1">
                <a:lumMod val="100000"/>
              </a:schemeClr>
            </a:gs>
            <a:gs pos="100000">
              <a:schemeClr val="bg1">
                <a:lumMod val="95000"/>
                <a:alpha val="65000"/>
              </a:schemeClr>
            </a:gs>
          </a:gsLst>
          <a:lin ang="5400000" scaled="1"/>
          <a:tileRect/>
        </a:gradFill>
        <a:effectLst/>
      </p:bgPr>
    </p:bg>
    <p:spTree>
      <p:nvGrpSpPr>
        <p:cNvPr id="1" name=""/>
        <p:cNvGrpSpPr/>
        <p:nvPr/>
      </p:nvGrpSpPr>
      <p:grpSpPr>
        <a:xfrm>
          <a:off x="0" y="0"/>
          <a:ext cx="0" cy="0"/>
          <a:chOff x="0" y="0"/>
          <a:chExt cx="0" cy="0"/>
        </a:xfrm>
      </p:grpSpPr>
      <p:pic>
        <p:nvPicPr>
          <p:cNvPr id="12" name="Picture 11" descr="Top Bar with Titl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1295400" y="909345"/>
            <a:ext cx="9601200" cy="73689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295400" y="1981202"/>
            <a:ext cx="9601200" cy="3809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8" name="Straight Connector 147"/>
          <p:cNvCxnSpPr/>
          <p:nvPr/>
        </p:nvCxnSpPr>
        <p:spPr>
          <a:xfrm>
            <a:off x="609600" y="6294120"/>
            <a:ext cx="1097280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1732850" y="6380170"/>
            <a:ext cx="8686799" cy="222436"/>
          </a:xfrm>
          <a:prstGeom prst="rect">
            <a:avLst/>
          </a:prstGeom>
        </p:spPr>
        <p:txBody>
          <a:bodyPr vert="horz" lIns="91440" tIns="45720" rIns="91440" bIns="45720" rtlCol="0" anchor="ctr"/>
          <a:lstStyle>
            <a:lvl1pPr algn="ctr">
              <a:defRPr sz="825">
                <a:solidFill>
                  <a:schemeClr val="tx1">
                    <a:lumMod val="90000"/>
                    <a:lumOff val="10000"/>
                  </a:schemeClr>
                </a:solidFill>
              </a:defRPr>
            </a:lvl1pPr>
          </a:lstStyle>
          <a:p>
            <a:endParaRPr lang="en-US"/>
          </a:p>
        </p:txBody>
      </p:sp>
      <p:sp>
        <p:nvSpPr>
          <p:cNvPr id="4" name="Date Placeholder 3"/>
          <p:cNvSpPr>
            <a:spLocks noGrp="1"/>
          </p:cNvSpPr>
          <p:nvPr>
            <p:ph type="dt" sz="half" idx="2"/>
          </p:nvPr>
        </p:nvSpPr>
        <p:spPr>
          <a:xfrm>
            <a:off x="10616453" y="6380170"/>
            <a:ext cx="965947" cy="222436"/>
          </a:xfrm>
          <a:prstGeom prst="rect">
            <a:avLst/>
          </a:prstGeom>
        </p:spPr>
        <p:txBody>
          <a:bodyPr vert="horz" lIns="91440" tIns="45720" rIns="0" bIns="45720" rtlCol="0" anchor="ctr"/>
          <a:lstStyle>
            <a:lvl1pPr algn="r">
              <a:defRPr sz="825">
                <a:solidFill>
                  <a:schemeClr val="tx1">
                    <a:lumMod val="90000"/>
                    <a:lumOff val="10000"/>
                  </a:schemeClr>
                </a:solidFill>
              </a:defRPr>
            </a:lvl1pPr>
          </a:lstStyle>
          <a:p>
            <a:fld id="{5BCAD085-E8A6-8845-BD4E-CB4CCA059FC4}" type="datetimeFigureOut">
              <a:rPr lang="en-US" smtClean="0"/>
              <a:t>8/30/2026</a:t>
            </a:fld>
            <a:endParaRPr lang="en-US"/>
          </a:p>
        </p:txBody>
      </p:sp>
      <p:sp>
        <p:nvSpPr>
          <p:cNvPr id="6" name="Slide Number Placeholder 5"/>
          <p:cNvSpPr>
            <a:spLocks noGrp="1"/>
          </p:cNvSpPr>
          <p:nvPr>
            <p:ph type="sldNum" sz="quarter" idx="4"/>
          </p:nvPr>
        </p:nvSpPr>
        <p:spPr>
          <a:xfrm>
            <a:off x="617160" y="6380170"/>
            <a:ext cx="918883" cy="222436"/>
          </a:xfrm>
          <a:prstGeom prst="rect">
            <a:avLst/>
          </a:prstGeom>
        </p:spPr>
        <p:txBody>
          <a:bodyPr vert="horz" lIns="0" tIns="45720" rIns="91440" bIns="45720" rtlCol="0" anchor="ctr"/>
          <a:lstStyle>
            <a:lvl1pPr algn="l">
              <a:defRPr sz="825">
                <a:solidFill>
                  <a:schemeClr val="tx1">
                    <a:lumMod val="90000"/>
                    <a:lumOff val="10000"/>
                  </a:schemeClr>
                </a:solidFill>
              </a:defRPr>
            </a:lvl1pPr>
          </a:lstStyle>
          <a:p>
            <a:fld id="{C1FF6DA9-008F-8B48-92A6-B652298478BF}" type="slidenum">
              <a:rPr lang="en-US" smtClean="0"/>
              <a:t>‹#›</a:t>
            </a:fld>
            <a:endParaRPr lang="en-US"/>
          </a:p>
        </p:txBody>
      </p:sp>
      <p:pic>
        <p:nvPicPr>
          <p:cNvPr id="64" name="Picture 6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3677" y="113724"/>
            <a:ext cx="1113096" cy="1113096"/>
          </a:xfrm>
          <a:prstGeom prst="rect">
            <a:avLst/>
          </a:prstGeom>
        </p:spPr>
      </p:pic>
    </p:spTree>
    <p:extLst>
      <p:ext uri="{BB962C8B-B14F-4D97-AF65-F5344CB8AC3E}">
        <p14:creationId xmlns:p14="http://schemas.microsoft.com/office/powerpoint/2010/main" val="3418303394"/>
      </p:ext>
    </p:extLst>
  </p:cSld>
  <p:clrMap bg1="lt1" tx1="dk1" bg2="lt2" tx2="dk2" accent1="accent1" accent2="accent2" accent3="accent3" accent4="accent4" accent5="accent5" accent6="accent6" hlink="hlink" folHlink="folHlink"/>
  <p:sldLayoutIdLst>
    <p:sldLayoutId id="2147483779"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9" r:id="rId12"/>
    <p:sldLayoutId id="2147483830" r:id="rId13"/>
  </p:sldLayoutIdLst>
  <p:txStyles>
    <p:titleStyle>
      <a:lvl1pPr algn="l" defTabSz="685800" rtl="0" eaLnBrk="1" latinLnBrk="0" hangingPunct="1">
        <a:lnSpc>
          <a:spcPct val="90000"/>
        </a:lnSpc>
        <a:spcBef>
          <a:spcPct val="0"/>
        </a:spcBef>
        <a:buNone/>
        <a:defRPr sz="2400" b="1" kern="1200">
          <a:solidFill>
            <a:schemeClr val="accent1">
              <a:lumMod val="75000"/>
            </a:schemeClr>
          </a:solidFill>
          <a:latin typeface="+mj-lt"/>
          <a:ea typeface="+mj-ea"/>
          <a:cs typeface="+mj-cs"/>
        </a:defRPr>
      </a:lvl1pPr>
    </p:titleStyle>
    <p:bodyStyle>
      <a:lvl1pPr marL="171450" indent="-171450" algn="l" defTabSz="685800" rtl="0" eaLnBrk="1" latinLnBrk="0" hangingPunct="1">
        <a:lnSpc>
          <a:spcPct val="90000"/>
        </a:lnSpc>
        <a:spcBef>
          <a:spcPts val="1350"/>
        </a:spcBef>
        <a:buClr>
          <a:schemeClr val="accent1">
            <a:lumMod val="75000"/>
          </a:schemeClr>
        </a:buClr>
        <a:buSzPct val="100000"/>
        <a:buFont typeface="Arial" pitchFamily="34" charset="0"/>
        <a:buChar char="▪"/>
        <a:defRPr sz="1500" kern="1200">
          <a:solidFill>
            <a:schemeClr val="tx1"/>
          </a:solidFill>
          <a:latin typeface="+mn-lt"/>
          <a:ea typeface="+mn-ea"/>
          <a:cs typeface="+mn-cs"/>
        </a:defRPr>
      </a:lvl1pPr>
      <a:lvl2pPr marL="342900" indent="-137160" algn="l" defTabSz="685800" rtl="0" eaLnBrk="1" latinLnBrk="0" hangingPunct="1">
        <a:lnSpc>
          <a:spcPct val="90000"/>
        </a:lnSpc>
        <a:spcBef>
          <a:spcPts val="900"/>
        </a:spcBef>
        <a:buClr>
          <a:schemeClr val="accent1">
            <a:lumMod val="75000"/>
          </a:schemeClr>
        </a:buClr>
        <a:buSzPct val="100000"/>
        <a:buFont typeface="Arial" pitchFamily="34" charset="0"/>
        <a:buChar char="▪"/>
        <a:defRPr sz="1350" kern="1200">
          <a:solidFill>
            <a:schemeClr val="tx1"/>
          </a:solidFill>
          <a:latin typeface="+mn-lt"/>
          <a:ea typeface="+mn-ea"/>
          <a:cs typeface="+mn-cs"/>
        </a:defRPr>
      </a:lvl2pPr>
      <a:lvl3pPr marL="514350" indent="-134541" algn="l" defTabSz="685800" rtl="0" eaLnBrk="1" latinLnBrk="0" hangingPunct="1">
        <a:lnSpc>
          <a:spcPct val="90000"/>
        </a:lnSpc>
        <a:spcBef>
          <a:spcPts val="600"/>
        </a:spcBef>
        <a:buClr>
          <a:schemeClr val="accent1">
            <a:lumMod val="75000"/>
          </a:schemeClr>
        </a:buClr>
        <a:buSzPct val="100000"/>
        <a:buFont typeface="Arial" pitchFamily="34" charset="0"/>
        <a:buChar char="▪"/>
        <a:defRPr sz="1200" kern="1200">
          <a:solidFill>
            <a:schemeClr val="tx1"/>
          </a:solidFill>
          <a:latin typeface="+mn-lt"/>
          <a:ea typeface="+mn-ea"/>
          <a:cs typeface="+mn-cs"/>
        </a:defRPr>
      </a:lvl3pPr>
      <a:lvl4pPr marL="685800" indent="-137160" algn="l" defTabSz="685800" rtl="0" eaLnBrk="1" latinLnBrk="0" hangingPunct="1">
        <a:lnSpc>
          <a:spcPct val="90000"/>
        </a:lnSpc>
        <a:spcBef>
          <a:spcPts val="60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4pPr>
      <a:lvl5pPr marL="8572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5pPr>
      <a:lvl6pPr marL="10287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6pPr>
      <a:lvl7pPr marL="1200150" indent="-134541"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7pPr>
      <a:lvl8pPr marL="1371600" indent="-137160" algn="l" defTabSz="685800" rtl="0" eaLnBrk="1" latinLnBrk="0" hangingPunct="1">
        <a:lnSpc>
          <a:spcPct val="90000"/>
        </a:lnSpc>
        <a:spcBef>
          <a:spcPts val="450"/>
        </a:spcBef>
        <a:buClr>
          <a:schemeClr val="accent1">
            <a:lumMod val="75000"/>
          </a:schemeClr>
        </a:buClr>
        <a:buSzPct val="100000"/>
        <a:buFont typeface="Arial" pitchFamily="34" charset="0"/>
        <a:buChar char="▪"/>
        <a:defRPr sz="1050" kern="1200">
          <a:solidFill>
            <a:schemeClr val="tx1"/>
          </a:solidFill>
          <a:latin typeface="+mn-lt"/>
          <a:ea typeface="+mn-ea"/>
          <a:cs typeface="+mn-cs"/>
        </a:defRPr>
      </a:lvl8pPr>
      <a:lvl9pPr marL="1408509" indent="0" algn="l" defTabSz="685800" rtl="0" eaLnBrk="1" latinLnBrk="0" hangingPunct="1">
        <a:lnSpc>
          <a:spcPct val="90000"/>
        </a:lnSpc>
        <a:spcBef>
          <a:spcPts val="450"/>
        </a:spcBef>
        <a:buClr>
          <a:schemeClr val="accent1">
            <a:lumMod val="75000"/>
          </a:schemeClr>
        </a:buClr>
        <a:buSzPct val="100000"/>
        <a:buFont typeface="Arial" pitchFamily="34" charset="0"/>
        <a:buNone/>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118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C183D7F6-B498-43B3-948B-1728B52AA6E4}">
                <adec:decorative xmlns:adec="http://schemas.microsoft.com/office/drawing/2017/decorative" val="1"/>
              </a:ext>
            </a:extLst>
          </p:cNvPr>
          <p:cNvSpPr>
            <a:spLocks noGrp="1"/>
          </p:cNvSpPr>
          <p:nvPr>
            <p:ph type="title"/>
          </p:nvPr>
        </p:nvSpPr>
        <p:spPr>
          <a:xfrm>
            <a:off x="304799" y="183092"/>
            <a:ext cx="8440783" cy="762000"/>
          </a:xfrm>
          <a:prstGeom prst="rect">
            <a:avLst/>
          </a:prstGeom>
        </p:spPr>
        <p:txBody>
          <a:bodyPr vert="horz" lIns="91440" tIns="45720" rIns="91440" bIns="45720" rtlCol="0" anchor="ctr">
            <a:normAutofit/>
          </a:bodyPr>
          <a:lstStyle/>
          <a:p>
            <a:r>
              <a:rPr lang="en-US" dirty="0"/>
              <a:t>Click to edit Master title style</a:t>
            </a:r>
          </a:p>
        </p:txBody>
      </p:sp>
    </p:spTree>
  </p:cSld>
  <p:clrMap bg1="lt1" tx1="dk1" bg2="lt2" tx2="dk2" accent1="accent1" accent2="accent2" accent3="accent3" accent4="accent4" accent5="accent5" accent6="accent6" hlink="hlink" folHlink="folHlink"/>
  <p:sldLayoutIdLst>
    <p:sldLayoutId id="2147483868" r:id="rId1"/>
    <p:sldLayoutId id="2147483849" r:id="rId2"/>
    <p:sldLayoutId id="2147483870" r:id="rId3"/>
    <p:sldLayoutId id="2147483851" r:id="rId4"/>
    <p:sldLayoutId id="2147483856" r:id="rId5"/>
    <p:sldLayoutId id="2147483855" r:id="rId6"/>
    <p:sldLayoutId id="2147483853" r:id="rId7"/>
    <p:sldLayoutId id="2147483857" r:id="rId8"/>
    <p:sldLayoutId id="2147483854" r:id="rId9"/>
    <p:sldLayoutId id="2147483858" r:id="rId10"/>
    <p:sldLayoutId id="2147483878" r:id="rId11"/>
    <p:sldLayoutId id="2147483822" r:id="rId12"/>
    <p:sldLayoutId id="2147483825" r:id="rId13"/>
    <p:sldLayoutId id="2147483826" r:id="rId14"/>
    <p:sldLayoutId id="2147483827" r:id="rId15"/>
    <p:sldLayoutId id="2147483828" r:id="rId16"/>
    <p:sldLayoutId id="2147483829" r:id="rId17"/>
    <p:sldLayoutId id="2147483835" r:id="rId18"/>
    <p:sldLayoutId id="2147483865" r:id="rId19"/>
    <p:sldLayoutId id="2147483866"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22B019-EF17-0938-EC0D-93A1BC11F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67683-1689-B1D3-2D21-7DB62A3999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2776A-AEF8-69B8-1EA1-C6F85EE831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874187-4502-5843-9C82-541DEDD176CE}" type="datetimeFigureOut">
              <a:rPr lang="en-US" smtClean="0"/>
              <a:t>8/30/2026</a:t>
            </a:fld>
            <a:endParaRPr lang="en-US"/>
          </a:p>
        </p:txBody>
      </p:sp>
      <p:sp>
        <p:nvSpPr>
          <p:cNvPr id="5" name="Footer Placeholder 4">
            <a:extLst>
              <a:ext uri="{FF2B5EF4-FFF2-40B4-BE49-F238E27FC236}">
                <a16:creationId xmlns:a16="http://schemas.microsoft.com/office/drawing/2014/main" id="{8B78D344-E32E-AB57-A658-66DA4108F8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3EB8229-3119-4E51-4404-A46EB5595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778617-329D-8748-A1D8-716359A93A2E}" type="slidenum">
              <a:rPr lang="en-US" smtClean="0"/>
              <a:t>‹#›</a:t>
            </a:fld>
            <a:endParaRPr lang="en-US"/>
          </a:p>
        </p:txBody>
      </p:sp>
      <p:pic>
        <p:nvPicPr>
          <p:cNvPr id="7" name="Picture 6">
            <a:extLst>
              <a:ext uri="{FF2B5EF4-FFF2-40B4-BE49-F238E27FC236}">
                <a16:creationId xmlns:a16="http://schemas.microsoft.com/office/drawing/2014/main" id="{D354B307-5DBF-772A-0A9C-04A3DBA02466}"/>
              </a:ext>
            </a:extLst>
          </p:cNvPr>
          <p:cNvPicPr>
            <a:picLocks noChangeAspect="1"/>
          </p:cNvPicPr>
          <p:nvPr userDrawn="1"/>
        </p:nvPicPr>
        <p:blipFill>
          <a:blip r:embed="rId13"/>
          <a:srcRect/>
          <a:stretch/>
        </p:blipFill>
        <p:spPr>
          <a:xfrm>
            <a:off x="0" y="0"/>
            <a:ext cx="12192000" cy="6858000"/>
          </a:xfrm>
          <a:prstGeom prst="rect">
            <a:avLst/>
          </a:prstGeom>
        </p:spPr>
      </p:pic>
    </p:spTree>
    <p:extLst>
      <p:ext uri="{BB962C8B-B14F-4D97-AF65-F5344CB8AC3E}">
        <p14:creationId xmlns:p14="http://schemas.microsoft.com/office/powerpoint/2010/main" val="58073921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10476B-D017-BC22-EA3E-5733D21EAA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7EAEEA-E030-BB76-D8BE-64F538722E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28F2B-C8AC-A14B-3F89-71402BD19C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BF2BBC6-3A72-8D4D-8E6A-89DA4A169CBE}" type="datetimeFigureOut">
              <a:rPr lang="en-US" smtClean="0"/>
              <a:t>8/30/2026</a:t>
            </a:fld>
            <a:endParaRPr lang="en-US"/>
          </a:p>
        </p:txBody>
      </p:sp>
      <p:sp>
        <p:nvSpPr>
          <p:cNvPr id="5" name="Footer Placeholder 4">
            <a:extLst>
              <a:ext uri="{FF2B5EF4-FFF2-40B4-BE49-F238E27FC236}">
                <a16:creationId xmlns:a16="http://schemas.microsoft.com/office/drawing/2014/main" id="{E2B7C866-0F37-13C2-EA2F-6B89A48312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B15461-902E-BCD5-9997-AE20C65EED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70FB5E-D7AE-D445-BB87-05E577DF34D0}" type="slidenum">
              <a:rPr lang="en-US" smtClean="0"/>
              <a:t>‹#›</a:t>
            </a:fld>
            <a:endParaRPr lang="en-US"/>
          </a:p>
        </p:txBody>
      </p:sp>
      <p:pic>
        <p:nvPicPr>
          <p:cNvPr id="7" name="Picture 6">
            <a:extLst>
              <a:ext uri="{FF2B5EF4-FFF2-40B4-BE49-F238E27FC236}">
                <a16:creationId xmlns:a16="http://schemas.microsoft.com/office/drawing/2014/main" id="{AEC5A5B3-79B7-9BC2-88EE-3C87D3A8A4A9}"/>
              </a:ext>
            </a:extLst>
          </p:cNvPr>
          <p:cNvPicPr>
            <a:picLocks noChangeAspect="1"/>
          </p:cNvPicPr>
          <p:nvPr userDrawn="1"/>
        </p:nvPicPr>
        <p:blipFill>
          <a:blip r:embed="rId13"/>
          <a:srcRect/>
          <a:stretch/>
        </p:blipFill>
        <p:spPr>
          <a:xfrm>
            <a:off x="0" y="0"/>
            <a:ext cx="12192000" cy="6858000"/>
          </a:xfrm>
          <a:prstGeom prst="rect">
            <a:avLst/>
          </a:prstGeom>
        </p:spPr>
      </p:pic>
    </p:spTree>
    <p:extLst>
      <p:ext uri="{BB962C8B-B14F-4D97-AF65-F5344CB8AC3E}">
        <p14:creationId xmlns:p14="http://schemas.microsoft.com/office/powerpoint/2010/main" val="1737918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842" r:id="rId5"/>
    <p:sldLayoutId id="2147483844" r:id="rId6"/>
    <p:sldLayoutId id="2147483845" r:id="rId7"/>
    <p:sldLayoutId id="2147483668" r:id="rId8"/>
    <p:sldLayoutId id="2147483843" r:id="rId9"/>
    <p:sldLayoutId id="2147483670" r:id="rId10"/>
    <p:sldLayoutId id="21474838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17260C-85A4-F086-E425-CCC02F482B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8DF28-193F-F349-C6C5-A2C3C4D9DE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E0236-D5BE-7428-0C28-0D50FC6EA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B20442-8FD7-7648-BBA7-E9E8E18AEDDF}" type="datetimeFigureOut">
              <a:rPr lang="en-US" smtClean="0"/>
              <a:t>8/30/2026</a:t>
            </a:fld>
            <a:endParaRPr lang="en-US"/>
          </a:p>
        </p:txBody>
      </p:sp>
      <p:sp>
        <p:nvSpPr>
          <p:cNvPr id="5" name="Footer Placeholder 4">
            <a:extLst>
              <a:ext uri="{FF2B5EF4-FFF2-40B4-BE49-F238E27FC236}">
                <a16:creationId xmlns:a16="http://schemas.microsoft.com/office/drawing/2014/main" id="{2E6BE7B8-3FD6-CDFF-9571-6CBF7C3F7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F45EB05-BE56-9F5C-207F-D127EA7927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1CB412-3BC3-1848-A4B1-7F99E2BD97DB}" type="slidenum">
              <a:rPr lang="en-US" smtClean="0"/>
              <a:t>‹#›</a:t>
            </a:fld>
            <a:endParaRPr lang="en-US"/>
          </a:p>
        </p:txBody>
      </p:sp>
      <p:pic>
        <p:nvPicPr>
          <p:cNvPr id="7" name="Picture 6">
            <a:extLst>
              <a:ext uri="{FF2B5EF4-FFF2-40B4-BE49-F238E27FC236}">
                <a16:creationId xmlns:a16="http://schemas.microsoft.com/office/drawing/2014/main" id="{AB53D159-DA55-3291-6D11-30B4EC1C72BC}"/>
              </a:ext>
            </a:extLst>
          </p:cNvPr>
          <p:cNvPicPr>
            <a:picLocks noChangeAspect="1"/>
          </p:cNvPicPr>
          <p:nvPr userDrawn="1"/>
        </p:nvPicPr>
        <p:blipFill>
          <a:blip r:embed="rId13"/>
          <a:srcRect/>
          <a:stretch/>
        </p:blipFill>
        <p:spPr>
          <a:xfrm>
            <a:off x="0" y="0"/>
            <a:ext cx="12192000" cy="6858000"/>
          </a:xfrm>
          <a:prstGeom prst="rect">
            <a:avLst/>
          </a:prstGeom>
        </p:spPr>
      </p:pic>
    </p:spTree>
    <p:extLst>
      <p:ext uri="{BB962C8B-B14F-4D97-AF65-F5344CB8AC3E}">
        <p14:creationId xmlns:p14="http://schemas.microsoft.com/office/powerpoint/2010/main" val="30593678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6AFCFB-FC1D-43A2-D92A-AB69371BB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01C7EE-C4D8-8818-640F-C647DD81D0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C8C8E-DD67-14D7-3543-0AC6AC4E38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24EC25-D785-6C4E-A627-8FC08766899C}" type="datetimeFigureOut">
              <a:rPr lang="en-US" smtClean="0"/>
              <a:t>8/30/2026</a:t>
            </a:fld>
            <a:endParaRPr lang="en-US"/>
          </a:p>
        </p:txBody>
      </p:sp>
      <p:sp>
        <p:nvSpPr>
          <p:cNvPr id="5" name="Footer Placeholder 4">
            <a:extLst>
              <a:ext uri="{FF2B5EF4-FFF2-40B4-BE49-F238E27FC236}">
                <a16:creationId xmlns:a16="http://schemas.microsoft.com/office/drawing/2014/main" id="{C691E30B-6FAA-53DA-8165-E459E9A0C4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EFF7E45-3BE7-ACEF-0C1E-5A727C805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091BA9-9197-1249-B254-D0E84760139A}" type="slidenum">
              <a:rPr lang="en-US" smtClean="0"/>
              <a:t>‹#›</a:t>
            </a:fld>
            <a:endParaRPr lang="en-US"/>
          </a:p>
        </p:txBody>
      </p:sp>
      <p:pic>
        <p:nvPicPr>
          <p:cNvPr id="7" name="Picture 6">
            <a:extLst>
              <a:ext uri="{FF2B5EF4-FFF2-40B4-BE49-F238E27FC236}">
                <a16:creationId xmlns:a16="http://schemas.microsoft.com/office/drawing/2014/main" id="{C6C743B7-C342-1245-EC9A-5F217D61B3B7}"/>
              </a:ext>
            </a:extLst>
          </p:cNvPr>
          <p:cNvPicPr>
            <a:picLocks noChangeAspect="1"/>
          </p:cNvPicPr>
          <p:nvPr userDrawn="1"/>
        </p:nvPicPr>
        <p:blipFill>
          <a:blip r:embed="rId13"/>
          <a:srcRect/>
          <a:stretch/>
        </p:blipFill>
        <p:spPr>
          <a:xfrm>
            <a:off x="0" y="0"/>
            <a:ext cx="12192000" cy="6858000"/>
          </a:xfrm>
          <a:prstGeom prst="rect">
            <a:avLst/>
          </a:prstGeom>
        </p:spPr>
      </p:pic>
    </p:spTree>
    <p:extLst>
      <p:ext uri="{BB962C8B-B14F-4D97-AF65-F5344CB8AC3E}">
        <p14:creationId xmlns:p14="http://schemas.microsoft.com/office/powerpoint/2010/main" val="33339819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847" r:id="rId3"/>
    <p:sldLayoutId id="2147483846" r:id="rId4"/>
    <p:sldLayoutId id="2147483852" r:id="rId5"/>
    <p:sldLayoutId id="2147483848" r:id="rId6"/>
    <p:sldLayoutId id="2147483859" r:id="rId7"/>
    <p:sldLayoutId id="2147483680" r:id="rId8"/>
    <p:sldLayoutId id="2147483681" r:id="rId9"/>
    <p:sldLayoutId id="2147483682" r:id="rId10"/>
    <p:sldLayoutId id="21474838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6223F9-B126-F365-4F67-02AB3B886C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B9605A-C932-83BB-8CFD-82440FACCD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41ABFE-09DB-56CC-9A71-4CAF575C7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9D9189-7513-7F48-8220-0E4F1491C500}" type="datetimeFigureOut">
              <a:rPr lang="en-US" smtClean="0"/>
              <a:t>8/30/2026</a:t>
            </a:fld>
            <a:endParaRPr lang="en-US"/>
          </a:p>
        </p:txBody>
      </p:sp>
      <p:sp>
        <p:nvSpPr>
          <p:cNvPr id="5" name="Footer Placeholder 4">
            <a:extLst>
              <a:ext uri="{FF2B5EF4-FFF2-40B4-BE49-F238E27FC236}">
                <a16:creationId xmlns:a16="http://schemas.microsoft.com/office/drawing/2014/main" id="{3D3BEAB7-C426-7A92-D2A2-610A88B617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DDDBB73-4956-CC88-4DF4-223A862741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D9ACD2-BB43-794D-9336-5EF81FB4FA2B}" type="slidenum">
              <a:rPr lang="en-US" smtClean="0"/>
              <a:t>‹#›</a:t>
            </a:fld>
            <a:endParaRPr lang="en-US"/>
          </a:p>
        </p:txBody>
      </p:sp>
      <p:pic>
        <p:nvPicPr>
          <p:cNvPr id="7" name="Picture 6">
            <a:extLst>
              <a:ext uri="{FF2B5EF4-FFF2-40B4-BE49-F238E27FC236}">
                <a16:creationId xmlns:a16="http://schemas.microsoft.com/office/drawing/2014/main" id="{111F14D5-1322-718F-1C81-47EEA0703D1A}"/>
              </a:ext>
            </a:extLst>
          </p:cNvPr>
          <p:cNvPicPr>
            <a:picLocks noChangeAspect="1"/>
          </p:cNvPicPr>
          <p:nvPr userDrawn="1"/>
        </p:nvPicPr>
        <p:blipFill>
          <a:blip r:embed="rId13"/>
          <a:srcRect/>
          <a:stretch/>
        </p:blipFill>
        <p:spPr>
          <a:xfrm>
            <a:off x="0" y="0"/>
            <a:ext cx="12192000" cy="6858000"/>
          </a:xfrm>
          <a:prstGeom prst="rect">
            <a:avLst/>
          </a:prstGeom>
        </p:spPr>
      </p:pic>
    </p:spTree>
    <p:extLst>
      <p:ext uri="{BB962C8B-B14F-4D97-AF65-F5344CB8AC3E}">
        <p14:creationId xmlns:p14="http://schemas.microsoft.com/office/powerpoint/2010/main" val="20228342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268696"/>
      </p:ext>
    </p:extLst>
  </p:cSld>
  <p:clrMap bg1="lt1" tx1="dk1" bg2="lt2" tx2="dk2" accent1="accent1" accent2="accent2" accent3="accent3" accent4="accent4" accent5="accent5" accent6="accent6" hlink="hlink" folHlink="folHlink"/>
  <p:sldLayoutIdLst>
    <p:sldLayoutId id="2147483692" r:id="rId1"/>
    <p:sldLayoutId id="2147483694" r:id="rId2"/>
    <p:sldLayoutId id="2147483693" r:id="rId3"/>
    <p:sldLayoutId id="2147483695" r:id="rId4"/>
    <p:sldLayoutId id="2147483665" r:id="rId5"/>
    <p:sldLayoutId id="2147483669" r:id="rId6"/>
    <p:sldLayoutId id="2147483666" r:id="rId7"/>
    <p:sldLayoutId id="2147483667" r:id="rId8"/>
    <p:sldLayoutId id="2147483676" r:id="rId9"/>
    <p:sldLayoutId id="2147483675" r:id="rId10"/>
    <p:sldLayoutId id="2147483678" r:id="rId11"/>
    <p:sldLayoutId id="2147483869" r:id="rId12"/>
    <p:sldLayoutId id="2147483690" r:id="rId13"/>
    <p:sldLayoutId id="2147483871" r:id="rId14"/>
    <p:sldLayoutId id="2147483677" r:id="rId15"/>
    <p:sldLayoutId id="2147483874" r:id="rId16"/>
    <p:sldLayoutId id="2147483876" r:id="rId17"/>
    <p:sldLayoutId id="2147483873" r:id="rId18"/>
    <p:sldLayoutId id="2147483872" r:id="rId19"/>
    <p:sldLayoutId id="2147483875" r:id="rId20"/>
    <p:sldLayoutId id="2147483877" r:id="rId21"/>
    <p:sldLayoutId id="2147483679" r:id="rId22"/>
    <p:sldLayoutId id="2147483687" r:id="rId23"/>
    <p:sldLayoutId id="2147483671" r:id="rId24"/>
    <p:sldLayoutId id="2147483683" r:id="rId25"/>
    <p:sldLayoutId id="2147483696" r:id="rId26"/>
    <p:sldLayoutId id="2147483697" r:id="rId2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319" y="274638"/>
            <a:ext cx="8231744"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319" y="1600201"/>
            <a:ext cx="8231744"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319" y="6356351"/>
            <a:ext cx="213415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8/30/2026</a:t>
            </a:fld>
            <a:endParaRPr lang="en-US"/>
          </a:p>
        </p:txBody>
      </p:sp>
      <p:sp>
        <p:nvSpPr>
          <p:cNvPr id="5" name="Footer Placeholder 4"/>
          <p:cNvSpPr>
            <a:spLocks noGrp="1"/>
          </p:cNvSpPr>
          <p:nvPr>
            <p:ph type="ftr" sz="quarter" idx="3"/>
          </p:nvPr>
        </p:nvSpPr>
        <p:spPr>
          <a:xfrm>
            <a:off x="3125014" y="6356351"/>
            <a:ext cx="289635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4907" y="6356351"/>
            <a:ext cx="213415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3" Type="http://schemas.openxmlformats.org/officeDocument/2006/relationships/hyperlink" Target="mailto:directcareworkforce@ncoa.org" TargetMode="External"/><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3" Type="http://schemas.openxmlformats.org/officeDocument/2006/relationships/hyperlink" Target="https://acl.gov/DCWcenter" TargetMode="External"/><Relationship Id="rId2" Type="http://schemas.openxmlformats.org/officeDocument/2006/relationships/notesSlide" Target="../notesSlides/notesSlide4.xml"/><Relationship Id="rId1" Type="http://schemas.openxmlformats.org/officeDocument/2006/relationships/slideLayout" Target="../slideLayouts/slideLayout48.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18" Type="http://schemas.openxmlformats.org/officeDocument/2006/relationships/image" Target="../media/image34.png"/><Relationship Id="rId3" Type="http://schemas.openxmlformats.org/officeDocument/2006/relationships/image" Target="../media/image24.png"/><Relationship Id="rId7" Type="http://schemas.microsoft.com/office/2007/relationships/hdphoto" Target="../media/hdphoto1.wdp"/><Relationship Id="rId12" Type="http://schemas.openxmlformats.org/officeDocument/2006/relationships/image" Target="../media/image30.png"/><Relationship Id="rId17" Type="http://schemas.microsoft.com/office/2007/relationships/hdphoto" Target="../media/hdphoto5.wdp"/><Relationship Id="rId2" Type="http://schemas.openxmlformats.org/officeDocument/2006/relationships/notesSlide" Target="../notesSlides/notesSlide5.xml"/><Relationship Id="rId16" Type="http://schemas.openxmlformats.org/officeDocument/2006/relationships/image" Target="../media/image33.png"/><Relationship Id="rId20" Type="http://schemas.openxmlformats.org/officeDocument/2006/relationships/image" Target="../media/image35.png"/><Relationship Id="rId1" Type="http://schemas.openxmlformats.org/officeDocument/2006/relationships/slideLayout" Target="../slideLayouts/slideLayout57.xml"/><Relationship Id="rId6" Type="http://schemas.openxmlformats.org/officeDocument/2006/relationships/image" Target="../media/image27.png"/><Relationship Id="rId11" Type="http://schemas.microsoft.com/office/2007/relationships/hdphoto" Target="../media/hdphoto3.wdp"/><Relationship Id="rId5" Type="http://schemas.openxmlformats.org/officeDocument/2006/relationships/image" Target="../media/image26.svg"/><Relationship Id="rId15" Type="http://schemas.microsoft.com/office/2007/relationships/hdphoto" Target="../media/hdphoto4.wdp"/><Relationship Id="rId10" Type="http://schemas.openxmlformats.org/officeDocument/2006/relationships/image" Target="../media/image29.png"/><Relationship Id="rId19" Type="http://schemas.microsoft.com/office/2007/relationships/hdphoto" Target="../media/hdphoto6.wdp"/><Relationship Id="rId4" Type="http://schemas.openxmlformats.org/officeDocument/2006/relationships/image" Target="../media/image25.png"/><Relationship Id="rId9" Type="http://schemas.microsoft.com/office/2007/relationships/hdphoto" Target="../media/hdphoto2.wdp"/><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54.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61.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61.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61.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61.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61.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61.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61.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61.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61.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61.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6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6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61.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61.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9.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48.xml"/><Relationship Id="rId4" Type="http://schemas.openxmlformats.org/officeDocument/2006/relationships/hyperlink" Target="https://acl.gov/about-acl"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hyperlink" Target="https://www.caregiveraction.org/wp-content/uploads/2026/05/CIC-Survey-2026.pdf" TargetMode="External"/><Relationship Id="rId2" Type="http://schemas.openxmlformats.org/officeDocument/2006/relationships/notesSlide" Target="../notesSlides/notesSlide28.xml"/><Relationship Id="rId1" Type="http://schemas.openxmlformats.org/officeDocument/2006/relationships/slideLayout" Target="../slideLayouts/slideLayout15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5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hyperlink" Target="https://www.dol.gov/sites/dolgov/files/OPA/newsreleases/2025/08/Americas-Talent-Strategy-Building-the-Workforce-for-the-Golden-Age.pdf"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 Id="rId4" Type="http://schemas.openxmlformats.org/officeDocument/2006/relationships/hyperlink" Target="https://www.whitehouse.gov/wp-content/uploads/2025/07/Americas-AI-Action-Plan.pd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hyperlink" Target="https://beta.dol.gov/ai-ready" TargetMode="External"/><Relationship Id="rId2" Type="http://schemas.openxmlformats.org/officeDocument/2006/relationships/notesSlide" Target="../notesSlides/notesSlide40.xml"/><Relationship Id="rId1" Type="http://schemas.openxmlformats.org/officeDocument/2006/relationships/slideLayout" Target="../slideLayouts/slideLayout19.xml"/><Relationship Id="rId4" Type="http://schemas.openxmlformats.org/officeDocument/2006/relationships/image" Target="../media/image5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8.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62.xml"/><Relationship Id="rId5" Type="http://schemas.openxmlformats.org/officeDocument/2006/relationships/image" Target="../media/image56.png"/><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3.xml"/></Relationships>
</file>

<file path=ppt/slides/_rels/slide49.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48.xml"/><Relationship Id="rId1" Type="http://schemas.openxmlformats.org/officeDocument/2006/relationships/slideLayout" Target="../slideLayouts/slideLayout6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2.xml"/></Relationships>
</file>

<file path=ppt/slides/_rels/slide51.xml.rels><?xml version="1.0" encoding="UTF-8" standalone="yes"?>
<Relationships xmlns="http://schemas.openxmlformats.org/package/2006/relationships"><Relationship Id="rId3" Type="http://schemas.openxmlformats.org/officeDocument/2006/relationships/hyperlink" Target="https://census.gov/data/datasets/2023/demo/popproj/2023-popproj.html" TargetMode="External"/><Relationship Id="rId2" Type="http://schemas.openxmlformats.org/officeDocument/2006/relationships/notesSlide" Target="../notesSlides/notesSlide50.xml"/><Relationship Id="rId1" Type="http://schemas.openxmlformats.org/officeDocument/2006/relationships/slideLayout" Target="../slideLayouts/slideLayout92.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0.png"/><Relationship Id="rId7" Type="http://schemas.openxmlformats.org/officeDocument/2006/relationships/chart" Target="../charts/chart4.xm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5.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2.jpg"/><Relationship Id="rId4" Type="http://schemas.openxmlformats.org/officeDocument/2006/relationships/image" Target="../media/image61.png"/></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58.xml"/><Relationship Id="rId1" Type="http://schemas.openxmlformats.org/officeDocument/2006/relationships/slideLayout" Target="../slideLayouts/slideLayout6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0.xml.rels><?xml version="1.0" encoding="UTF-8" standalone="yes"?>
<Relationships xmlns="http://schemas.openxmlformats.org/package/2006/relationships"><Relationship Id="rId3" Type="http://schemas.openxmlformats.org/officeDocument/2006/relationships/hyperlink" Target="https://www.ancor.org/resources/the-state-of-americas-direct-support-workforce-crisis-2022/" TargetMode="External"/><Relationship Id="rId2" Type="http://schemas.openxmlformats.org/officeDocument/2006/relationships/notesSlide" Target="../notesSlides/notesSlide59.xml"/><Relationship Id="rId1" Type="http://schemas.openxmlformats.org/officeDocument/2006/relationships/slideLayout" Target="../slideLayouts/slideLayout61.xml"/><Relationship Id="rId4" Type="http://schemas.openxmlformats.org/officeDocument/2006/relationships/hyperlink" Target="https://www.relias.com/wp-content/uploads/2023/05/23-HHS-IDD-4165-Report-DSP.pdf"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1.xml"/><Relationship Id="rId1" Type="http://schemas.openxmlformats.org/officeDocument/2006/relationships/slideLayout" Target="../slideLayouts/slideLayout63.xml"/></Relationships>
</file>

<file path=ppt/slides/_rels/slide63.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75.svg"/><Relationship Id="rId5" Type="http://schemas.openxmlformats.org/officeDocument/2006/relationships/image" Target="../media/image74.svg"/><Relationship Id="rId4" Type="http://schemas.openxmlformats.org/officeDocument/2006/relationships/image" Target="../media/image73.svg"/></Relationships>
</file>

<file path=ppt/slides/_rels/slide6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63.xml"/><Relationship Id="rId1" Type="http://schemas.openxmlformats.org/officeDocument/2006/relationships/slideLayout" Target="../slideLayouts/slideLayout6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5.xml"/><Relationship Id="rId1" Type="http://schemas.openxmlformats.org/officeDocument/2006/relationships/slideLayout" Target="../slideLayouts/slideLayout106.xml"/><Relationship Id="rId4" Type="http://schemas.openxmlformats.org/officeDocument/2006/relationships/hyperlink" Target="https://ancor.org/join"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6.xml"/><Relationship Id="rId1" Type="http://schemas.openxmlformats.org/officeDocument/2006/relationships/slideLayout" Target="../slideLayouts/slideLayout106.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87.svg"/><Relationship Id="rId4" Type="http://schemas.openxmlformats.org/officeDocument/2006/relationships/image" Target="../media/image86.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hyperlink" Target="https://acl.gov/DCWcenter" TargetMode="External"/><Relationship Id="rId2" Type="http://schemas.openxmlformats.org/officeDocument/2006/relationships/notesSlide" Target="../notesSlides/notesSlide70.xml"/><Relationship Id="rId1" Type="http://schemas.openxmlformats.org/officeDocument/2006/relationships/slideLayout" Target="../slideLayouts/slideLayout15.xml"/><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295B71F2-BA9C-9A08-3208-D0915F5C2257}"/>
              </a:ext>
            </a:extLst>
          </p:cNvPr>
          <p:cNvSpPr txBox="1">
            <a:spLocks noGrp="1"/>
          </p:cNvSpPr>
          <p:nvPr>
            <p:ph type="title" idx="4294967295"/>
          </p:nvPr>
        </p:nvSpPr>
        <p:spPr>
          <a:xfrm>
            <a:off x="1992085" y="818742"/>
            <a:ext cx="8632825" cy="31511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0"/>
              </a:spcBef>
              <a:buFontTx/>
              <a:buNone/>
              <a:defRPr sz="5400" b="1" i="0" kern="1200">
                <a:solidFill>
                  <a:schemeClr val="bg1"/>
                </a:solidFill>
                <a:latin typeface="Source Serif Pro" panose="02040603050405020204" pitchFamily="18" charset="0"/>
                <a:ea typeface="Source Serif Pro" panose="02040603050405020204" pitchFamily="18" charset="0"/>
                <a:cs typeface="+mn-cs"/>
              </a:defRPr>
            </a:lvl1pPr>
            <a:lvl2pPr marL="0" indent="0" algn="l" defTabSz="914400" rtl="0" eaLnBrk="1" latinLnBrk="0" hangingPunct="1">
              <a:lnSpc>
                <a:spcPct val="90000"/>
              </a:lnSpc>
              <a:spcBef>
                <a:spcPts val="0"/>
              </a:spcBef>
              <a:buFontTx/>
              <a:buNone/>
              <a:defRPr sz="2400" kern="1200">
                <a:solidFill>
                  <a:schemeClr val="tx1"/>
                </a:solidFill>
                <a:latin typeface="+mn-lt"/>
                <a:ea typeface="+mn-ea"/>
                <a:cs typeface="+mn-cs"/>
              </a:defRPr>
            </a:lvl2pPr>
            <a:lvl3pPr marL="0" indent="0" algn="l" defTabSz="914400" rtl="0" eaLnBrk="1" latinLnBrk="0" hangingPunct="1">
              <a:lnSpc>
                <a:spcPct val="90000"/>
              </a:lnSpc>
              <a:spcBef>
                <a:spcPts val="0"/>
              </a:spcBef>
              <a:buFontTx/>
              <a:buNone/>
              <a:defRPr sz="2000" kern="1200">
                <a:solidFill>
                  <a:schemeClr val="tx1"/>
                </a:solidFill>
                <a:latin typeface="+mn-lt"/>
                <a:ea typeface="+mn-ea"/>
                <a:cs typeface="+mn-cs"/>
              </a:defRPr>
            </a:lvl3pPr>
            <a:lvl4pPr marL="0" indent="0" algn="l" defTabSz="914400" rtl="0" eaLnBrk="1" latinLnBrk="0" hangingPunct="1">
              <a:lnSpc>
                <a:spcPct val="90000"/>
              </a:lnSpc>
              <a:spcBef>
                <a:spcPts val="0"/>
              </a:spcBef>
              <a:buFontTx/>
              <a:buNone/>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600"/>
              </a:spcAft>
              <a:defRPr/>
            </a:pPr>
            <a:r>
              <a:rPr lang="en-US" sz="5000" dirty="0">
                <a:latin typeface="Arial"/>
                <a:ea typeface="Source Serif Pro"/>
                <a:cs typeface="Calibri"/>
              </a:rPr>
              <a:t>AI and the Direct Care Workforce: Perspectives on Adoption, Ethics, and What Comes Next </a:t>
            </a:r>
            <a:endParaRPr lang="en-US" sz="5000" i="0" u="none" strike="noStrike" kern="1200" cap="none" spc="0" normalizeH="0" baseline="0" noProof="0" dirty="0">
              <a:ln>
                <a:noFill/>
              </a:ln>
              <a:solidFill>
                <a:schemeClr val="bg1"/>
              </a:solidFill>
              <a:effectLst/>
              <a:uLnTx/>
              <a:uFillTx/>
              <a:latin typeface="Arial"/>
              <a:cs typeface="Calibri" panose="020F0502020204030204" pitchFamily="34" charset="0"/>
            </a:endParaRPr>
          </a:p>
        </p:txBody>
      </p:sp>
      <p:sp>
        <p:nvSpPr>
          <p:cNvPr id="2" name="Rectangle 1">
            <a:extLst>
              <a:ext uri="{FF2B5EF4-FFF2-40B4-BE49-F238E27FC236}">
                <a16:creationId xmlns:a16="http://schemas.microsoft.com/office/drawing/2014/main" id="{92D40435-146B-557D-201C-23E8AF68A31D}"/>
              </a:ext>
              <a:ext uri="{C183D7F6-B498-43B3-948B-1728B52AA6E4}">
                <adec:decorative xmlns:adec="http://schemas.microsoft.com/office/drawing/2017/decorative" val="1"/>
              </a:ext>
            </a:extLst>
          </p:cNvPr>
          <p:cNvSpPr/>
          <p:nvPr/>
        </p:nvSpPr>
        <p:spPr>
          <a:xfrm>
            <a:off x="0" y="4662152"/>
            <a:ext cx="12192000" cy="219584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516E19A-C586-6711-B015-29841C35F286}"/>
              </a:ext>
            </a:extLst>
          </p:cNvPr>
          <p:cNvSpPr txBox="1"/>
          <p:nvPr/>
        </p:nvSpPr>
        <p:spPr>
          <a:xfrm>
            <a:off x="3043178" y="3828895"/>
            <a:ext cx="6105644" cy="523220"/>
          </a:xfrm>
          <a:prstGeom prst="rect">
            <a:avLst/>
          </a:prstGeom>
          <a:noFill/>
        </p:spPr>
        <p:txBody>
          <a:bodyPr wrap="square" lIns="91440" tIns="45720" rIns="91440" bIns="45720" anchor="t">
            <a:spAutoFit/>
          </a:bodyPr>
          <a:lstStyle/>
          <a:p>
            <a:pPr algn="ctr"/>
            <a:r>
              <a:rPr lang="en-US" sz="2800" b="1">
                <a:solidFill>
                  <a:schemeClr val="bg1"/>
                </a:solidFill>
                <a:latin typeface="Arial"/>
                <a:ea typeface="Source Serif Pro"/>
                <a:cs typeface="Arial"/>
              </a:rPr>
              <a:t>July 22, 2026</a:t>
            </a:r>
            <a:endParaRPr lang="en-US">
              <a:solidFill>
                <a:schemeClr val="bg1"/>
              </a:solidFill>
            </a:endParaRPr>
          </a:p>
        </p:txBody>
      </p:sp>
      <p:pic>
        <p:nvPicPr>
          <p:cNvPr id="5" name="Picture 4" descr="Direct Care Workforce Strategies Center">
            <a:extLst>
              <a:ext uri="{FF2B5EF4-FFF2-40B4-BE49-F238E27FC236}">
                <a16:creationId xmlns:a16="http://schemas.microsoft.com/office/drawing/2014/main" id="{7A4ACEDF-9E8C-B861-9141-1151B363663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09800" y="5055495"/>
            <a:ext cx="7772400" cy="1491781"/>
          </a:xfrm>
          <a:prstGeom prst="rect">
            <a:avLst/>
          </a:prstGeom>
        </p:spPr>
      </p:pic>
      <p:cxnSp>
        <p:nvCxnSpPr>
          <p:cNvPr id="3" name="Straight Connector 2">
            <a:extLst>
              <a:ext uri="{FF2B5EF4-FFF2-40B4-BE49-F238E27FC236}">
                <a16:creationId xmlns:a16="http://schemas.microsoft.com/office/drawing/2014/main" id="{FD3380A0-DCCF-6891-9E48-33DE1FC43491}"/>
              </a:ext>
              <a:ext uri="{C183D7F6-B498-43B3-948B-1728B52AA6E4}">
                <adec:decorative xmlns:adec="http://schemas.microsoft.com/office/drawing/2017/decorative" val="1"/>
              </a:ext>
            </a:extLst>
          </p:cNvPr>
          <p:cNvCxnSpPr/>
          <p:nvPr/>
        </p:nvCxnSpPr>
        <p:spPr>
          <a:xfrm>
            <a:off x="0" y="4662152"/>
            <a:ext cx="12192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302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431B3D-211E-6B56-9C67-2FB48E9225E5}"/>
              </a:ext>
            </a:extLst>
          </p:cNvPr>
          <p:cNvSpPr>
            <a:spLocks noGrp="1"/>
          </p:cNvSpPr>
          <p:nvPr>
            <p:ph type="title"/>
          </p:nvPr>
        </p:nvSpPr>
        <p:spPr>
          <a:prstGeom prst="rect">
            <a:avLst/>
          </a:prstGeom>
        </p:spPr>
        <p:txBody>
          <a:bodyPr/>
          <a:lstStyle/>
          <a:p>
            <a:r>
              <a:rPr lang="en-US" dirty="0">
                <a:latin typeface="+mj-lt"/>
              </a:rPr>
              <a:t>Welcome &amp; Overview</a:t>
            </a:r>
          </a:p>
        </p:txBody>
      </p:sp>
      <p:pic>
        <p:nvPicPr>
          <p:cNvPr id="16" name="Picture Placeholder 15" descr="Headshot of Nicole Howell">
            <a:extLst>
              <a:ext uri="{FF2B5EF4-FFF2-40B4-BE49-F238E27FC236}">
                <a16:creationId xmlns:a16="http://schemas.microsoft.com/office/drawing/2014/main" id="{C3776884-AA4C-51A1-EE20-C998741B02A5}"/>
              </a:ext>
            </a:extLst>
          </p:cNvPr>
          <p:cNvPicPr>
            <a:picLocks noGrp="1" noChangeAspect="1"/>
          </p:cNvPicPr>
          <p:nvPr>
            <p:ph type="pic" sz="quarter" idx="11"/>
          </p:nvPr>
        </p:nvPicPr>
        <p:blipFill>
          <a:blip r:embed="rId3"/>
          <a:srcRect t="14288" b="14288"/>
          <a:stretch/>
        </p:blipFill>
        <p:spPr>
          <a:xfrm>
            <a:off x="838200" y="2258066"/>
            <a:ext cx="2897462" cy="2897461"/>
          </a:xfrm>
          <a:prstGeom prst="ellipse">
            <a:avLst/>
          </a:prstGeom>
          <a:solidFill>
            <a:srgbClr val="DADADA"/>
          </a:solidFill>
        </p:spPr>
      </p:pic>
      <p:sp>
        <p:nvSpPr>
          <p:cNvPr id="5" name="Content Placeholder 4">
            <a:extLst>
              <a:ext uri="{FF2B5EF4-FFF2-40B4-BE49-F238E27FC236}">
                <a16:creationId xmlns:a16="http://schemas.microsoft.com/office/drawing/2014/main" id="{F2916EE6-1B21-7DA9-51F5-493068D911F1}"/>
              </a:ext>
            </a:extLst>
          </p:cNvPr>
          <p:cNvSpPr>
            <a:spLocks noGrp="1"/>
          </p:cNvSpPr>
          <p:nvPr>
            <p:ph idx="1"/>
          </p:nvPr>
        </p:nvSpPr>
        <p:spPr>
          <a:xfrm>
            <a:off x="4255158" y="2893290"/>
            <a:ext cx="6634514" cy="2094345"/>
          </a:xfrm>
          <a:prstGeom prst="rect">
            <a:avLst/>
          </a:prstGeom>
        </p:spPr>
        <p:txBody>
          <a:bodyPr vert="horz" lIns="0" tIns="0" rIns="0" bIns="0" rtlCol="0" anchor="t">
            <a:normAutofit/>
          </a:bodyPr>
          <a:lstStyle/>
          <a:p>
            <a:pPr algn="ctr"/>
            <a:r>
              <a:rPr lang="en-US" sz="2800"/>
              <a:t>Nicole Howell</a:t>
            </a:r>
          </a:p>
          <a:p>
            <a:pPr algn="ctr"/>
            <a:r>
              <a:rPr lang="en-US" sz="2800"/>
              <a:t>Director, DCW Strategies Center</a:t>
            </a:r>
          </a:p>
        </p:txBody>
      </p:sp>
    </p:spTree>
    <p:extLst>
      <p:ext uri="{BB962C8B-B14F-4D97-AF65-F5344CB8AC3E}">
        <p14:creationId xmlns:p14="http://schemas.microsoft.com/office/powerpoint/2010/main" val="2870524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C6D4413-51FE-7D9C-2290-2AA177A384E3}"/>
              </a:ext>
            </a:extLst>
          </p:cNvPr>
          <p:cNvSpPr>
            <a:spLocks noGrp="1"/>
          </p:cNvSpPr>
          <p:nvPr>
            <p:ph type="title" idx="4294967295"/>
          </p:nvPr>
        </p:nvSpPr>
        <p:spPr>
          <a:xfrm>
            <a:off x="703385" y="219247"/>
            <a:ext cx="10436469" cy="91496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600" b="1" i="0" u="none" strike="noStrike" kern="1200" cap="none" spc="0" normalizeH="0" baseline="0" noProof="0" dirty="0">
                <a:ln>
                  <a:noFill/>
                </a:ln>
                <a:solidFill>
                  <a:srgbClr val="005492"/>
                </a:solidFill>
                <a:effectLst/>
                <a:uLnTx/>
                <a:uFillTx/>
                <a:latin typeface="+mj-lt"/>
                <a:ea typeface="Source Serif Pro" panose="02040603050405020204" pitchFamily="18" charset="0"/>
                <a:cs typeface="Arial" panose="020B0604020202020204" pitchFamily="34" charset="0"/>
              </a:rPr>
              <a:t>Housekeeping</a:t>
            </a:r>
          </a:p>
        </p:txBody>
      </p:sp>
      <p:sp>
        <p:nvSpPr>
          <p:cNvPr id="9" name="Text Placeholder 8">
            <a:extLst>
              <a:ext uri="{FF2B5EF4-FFF2-40B4-BE49-F238E27FC236}">
                <a16:creationId xmlns:a16="http://schemas.microsoft.com/office/drawing/2014/main" id="{6333DA2C-3A79-09CB-83F0-8A27D3356CAB}"/>
              </a:ext>
            </a:extLst>
          </p:cNvPr>
          <p:cNvSpPr>
            <a:spLocks noGrp="1"/>
          </p:cNvSpPr>
          <p:nvPr>
            <p:ph type="body" sz="quarter" idx="12"/>
          </p:nvPr>
        </p:nvSpPr>
        <p:spPr>
          <a:xfrm>
            <a:off x="806451" y="1360239"/>
            <a:ext cx="10371352" cy="3237398"/>
          </a:xfrm>
        </p:spPr>
        <p:txBody>
          <a:bodyPr lIns="0" tIns="0" rIns="0" bIns="0" anchor="t"/>
          <a:lstStyle/>
          <a:p>
            <a:pPr marL="243205">
              <a:spcBef>
                <a:spcPts val="600"/>
              </a:spcBef>
              <a:spcAft>
                <a:spcPts val="600"/>
              </a:spcAft>
              <a:buFont typeface="Arial" panose="020B0604020202020204" pitchFamily="34" charset="0"/>
              <a:buChar char="•"/>
            </a:pPr>
            <a:r>
              <a:rPr lang="en-US" sz="2800" dirty="0"/>
              <a:t>ASL translation is being provided on this webinar.</a:t>
            </a:r>
            <a:endParaRPr lang="en-US" sz="2800" dirty="0">
              <a:cs typeface="Arial"/>
            </a:endParaRPr>
          </a:p>
          <a:p>
            <a:pPr marL="243205">
              <a:spcBef>
                <a:spcPts val="600"/>
              </a:spcBef>
              <a:spcAft>
                <a:spcPts val="600"/>
              </a:spcAft>
              <a:buFont typeface="Arial" panose="020B0604020202020204" pitchFamily="34" charset="0"/>
              <a:buChar char="•"/>
            </a:pPr>
            <a:r>
              <a:rPr lang="en-US" sz="2800" dirty="0"/>
              <a:t>Captions are available through the Teams captions feature. </a:t>
            </a:r>
            <a:endParaRPr lang="en-US" sz="2800" dirty="0">
              <a:cs typeface="Arial"/>
            </a:endParaRPr>
          </a:p>
          <a:p>
            <a:pPr marL="243205">
              <a:spcBef>
                <a:spcPts val="600"/>
              </a:spcBef>
              <a:spcAft>
                <a:spcPts val="600"/>
              </a:spcAft>
              <a:buFont typeface="Arial" panose="020B0604020202020204" pitchFamily="34" charset="0"/>
              <a:buChar char="•"/>
            </a:pPr>
            <a:r>
              <a:rPr lang="en-US" sz="2800" dirty="0"/>
              <a:t>Please reach out to </a:t>
            </a:r>
            <a:r>
              <a:rPr lang="en-US" sz="2800" dirty="0">
                <a:solidFill>
                  <a:srgbClr val="295E61"/>
                </a:solidFill>
                <a:hlinkClick r:id="rId3">
                  <a:extLst>
                    <a:ext uri="{A12FA001-AC4F-418D-AE19-62706E023703}">
                      <ahyp:hlinkClr xmlns:ahyp="http://schemas.microsoft.com/office/drawing/2018/hyperlinkcolor" val="tx"/>
                    </a:ext>
                  </a:extLst>
                </a:hlinkClick>
              </a:rPr>
              <a:t>directcareworkforce@ncoa.org</a:t>
            </a:r>
            <a:r>
              <a:rPr lang="en-US" sz="2800" dirty="0">
                <a:solidFill>
                  <a:srgbClr val="295E61"/>
                </a:solidFill>
              </a:rPr>
              <a:t> </a:t>
            </a:r>
            <a:r>
              <a:rPr lang="en-US" sz="2800" dirty="0"/>
              <a:t>should you have any technical issues during the webinar.</a:t>
            </a:r>
            <a:endParaRPr lang="en-US" sz="2800" dirty="0">
              <a:cs typeface="Arial"/>
            </a:endParaRPr>
          </a:p>
          <a:p>
            <a:pPr marL="243205">
              <a:spcBef>
                <a:spcPts val="600"/>
              </a:spcBef>
              <a:spcAft>
                <a:spcPts val="600"/>
              </a:spcAft>
              <a:buFont typeface="Arial" panose="020B0604020202020204" pitchFamily="34" charset="0"/>
              <a:buChar char="•"/>
            </a:pPr>
            <a:r>
              <a:rPr lang="en-US" sz="2800" dirty="0"/>
              <a:t>This webinar will be recorded and a copy of the slides will be available after the webinar. </a:t>
            </a:r>
            <a:endParaRPr lang="en-US" sz="2800" dirty="0">
              <a:cs typeface="Arial"/>
            </a:endParaRPr>
          </a:p>
        </p:txBody>
      </p:sp>
    </p:spTree>
    <p:extLst>
      <p:ext uri="{BB962C8B-B14F-4D97-AF65-F5344CB8AC3E}">
        <p14:creationId xmlns:p14="http://schemas.microsoft.com/office/powerpoint/2010/main" val="1356969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C183D7F6-B498-43B3-948B-1728B52AA6E4}">
                <adec:decorative xmlns:adec="http://schemas.microsoft.com/office/drawing/2017/decorative" val="1"/>
              </a:ext>
            </a:extLst>
          </p:cNvPr>
          <p:cNvSpPr/>
          <p:nvPr/>
        </p:nvSpPr>
        <p:spPr>
          <a:xfrm>
            <a:off x="-101600" y="-333829"/>
            <a:ext cx="12395200" cy="3926660"/>
          </a:xfrm>
          <a:prstGeom prst="rect">
            <a:avLst/>
          </a:prstGeom>
          <a:solidFill>
            <a:srgbClr val="0751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itle 2"/>
          <p:cNvSpPr txBox="1">
            <a:spLocks noGrp="1"/>
          </p:cNvSpPr>
          <p:nvPr>
            <p:ph type="title" idx="4294967295"/>
          </p:nvPr>
        </p:nvSpPr>
        <p:spPr>
          <a:xfrm>
            <a:off x="1226638" y="204620"/>
            <a:ext cx="9372963"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FFFFFF"/>
                </a:solidFill>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Direct Care Workforce Strategies Center – Overview</a:t>
            </a:r>
          </a:p>
        </p:txBody>
      </p:sp>
      <p:sp>
        <p:nvSpPr>
          <p:cNvPr id="4" name="TextBox 3"/>
          <p:cNvSpPr txBox="1"/>
          <p:nvPr/>
        </p:nvSpPr>
        <p:spPr>
          <a:xfrm>
            <a:off x="1231311" y="973635"/>
            <a:ext cx="6345146" cy="2246769"/>
          </a:xfrm>
          <a:prstGeom prst="rect">
            <a:avLst/>
          </a:prstGeom>
          <a:noFill/>
          <a:effectLst/>
        </p:spPr>
        <p:txBody>
          <a:bodyPr wrap="square" lIns="91440" tIns="45720" rIns="91440" bIns="45720" anchor="t">
            <a:spAutoFit/>
          </a:bodyPr>
          <a:lstStyle/>
          <a:p>
            <a:pPr>
              <a:defRPr sz="1200">
                <a:solidFill>
                  <a:srgbClr val="FFFFFF"/>
                </a:solidFill>
              </a:defRPr>
            </a:pPr>
            <a:r>
              <a:rPr sz="2000" dirty="0">
                <a:latin typeface="Arial"/>
                <a:cs typeface="Arial"/>
              </a:rPr>
              <a:t>Created by the Administration for Community Living in 2022, the Direct Care Workforce Strategies Center (</a:t>
            </a:r>
            <a:r>
              <a:rPr lang="en-US" sz="2000" dirty="0">
                <a:latin typeface="Arial"/>
                <a:cs typeface="Arial"/>
              </a:rPr>
              <a:t>DCW</a:t>
            </a:r>
            <a:r>
              <a:rPr sz="2000" dirty="0">
                <a:latin typeface="Arial"/>
                <a:cs typeface="Arial"/>
              </a:rPr>
              <a:t>) </a:t>
            </a:r>
            <a:r>
              <a:rPr lang="en-US" sz="2000" dirty="0">
                <a:latin typeface="Arial"/>
                <a:cs typeface="Arial"/>
              </a:rPr>
              <a:t>p</a:t>
            </a:r>
            <a:r>
              <a:rPr sz="2000" dirty="0">
                <a:latin typeface="Arial"/>
                <a:cs typeface="Arial"/>
              </a:rPr>
              <a:t>rovid</a:t>
            </a:r>
            <a:r>
              <a:rPr lang="en-US" sz="2000" dirty="0">
                <a:latin typeface="Arial"/>
                <a:cs typeface="Arial"/>
              </a:rPr>
              <a:t>es</a:t>
            </a:r>
            <a:r>
              <a:rPr sz="2000" dirty="0">
                <a:latin typeface="Arial"/>
                <a:cs typeface="Arial"/>
              </a:rPr>
              <a:t> technical assistance to states, service providers, and stakeholders to improve</a:t>
            </a:r>
            <a:r>
              <a:rPr lang="en-US" sz="2000" dirty="0">
                <a:latin typeface="Arial"/>
                <a:cs typeface="Arial"/>
              </a:rPr>
              <a:t> the </a:t>
            </a:r>
            <a:r>
              <a:rPr sz="2000" dirty="0">
                <a:latin typeface="Arial"/>
                <a:cs typeface="Arial"/>
              </a:rPr>
              <a:t>recruitment, retention, training, and professional development</a:t>
            </a:r>
            <a:r>
              <a:rPr lang="en-US" sz="2000" dirty="0">
                <a:latin typeface="Arial"/>
                <a:cs typeface="Arial"/>
              </a:rPr>
              <a:t> of direct care workers providing home and community-based services (HCBS). </a:t>
            </a:r>
            <a:endParaRPr lang="en-US" sz="1200" dirty="0">
              <a:latin typeface="Arial" panose="020B0604020202020204" pitchFamily="34" charset="0"/>
              <a:cs typeface="Arial" panose="020B0604020202020204" pitchFamily="34" charset="0"/>
            </a:endParaRPr>
          </a:p>
        </p:txBody>
      </p:sp>
      <p:pic>
        <p:nvPicPr>
          <p:cNvPr id="10" name="Picture 9">
            <a:hlinkClick r:id="rId3"/>
            <a:extLst>
              <a:ext uri="{FF2B5EF4-FFF2-40B4-BE49-F238E27FC236}">
                <a16:creationId xmlns:a16="http://schemas.microsoft.com/office/drawing/2014/main" id="{BE56F3C9-3DDF-FA7E-B773-9C228D95EB0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03425" y="726649"/>
            <a:ext cx="2257264" cy="2257264"/>
          </a:xfrm>
          <a:prstGeom prst="rect">
            <a:avLst/>
          </a:prstGeom>
        </p:spPr>
      </p:pic>
      <p:sp>
        <p:nvSpPr>
          <p:cNvPr id="9" name="TextBox 8">
            <a:extLst>
              <a:ext uri="{FF2B5EF4-FFF2-40B4-BE49-F238E27FC236}">
                <a16:creationId xmlns:a16="http://schemas.microsoft.com/office/drawing/2014/main" id="{45E29493-377C-DBB2-D0A0-4C188DBCFD8B}"/>
              </a:ext>
            </a:extLst>
          </p:cNvPr>
          <p:cNvSpPr txBox="1"/>
          <p:nvPr/>
        </p:nvSpPr>
        <p:spPr>
          <a:xfrm>
            <a:off x="8045474" y="2983913"/>
            <a:ext cx="3337439" cy="523220"/>
          </a:xfrm>
          <a:prstGeom prst="rect">
            <a:avLst/>
          </a:prstGeom>
          <a:noFill/>
        </p:spPr>
        <p:txBody>
          <a:bodyPr wrap="square" rtlCol="0">
            <a:spAutoFit/>
          </a:bodyPr>
          <a:lstStyle/>
          <a:p>
            <a:pPr algn="ctr"/>
            <a:r>
              <a:rPr lang="en-US" sz="1400">
                <a:solidFill>
                  <a:schemeClr val="tx2">
                    <a:lumMod val="20000"/>
                    <a:lumOff val="80000"/>
                  </a:schemeClr>
                </a:solidFill>
                <a:hlinkClick r:id="rId3">
                  <a:extLst>
                    <a:ext uri="{A12FA001-AC4F-418D-AE19-62706E023703}">
                      <ahyp:hlinkClr xmlns:ahyp="http://schemas.microsoft.com/office/drawing/2018/hyperlinkcolor" val="tx"/>
                    </a:ext>
                  </a:extLst>
                </a:hlinkClick>
              </a:rPr>
              <a:t>QR code link to the Direct Care Workforce Strategies Center homepage</a:t>
            </a:r>
            <a:endParaRPr lang="en-US" sz="1400">
              <a:solidFill>
                <a:schemeClr val="tx2">
                  <a:lumMod val="20000"/>
                  <a:lumOff val="80000"/>
                </a:schemeClr>
              </a:solidFill>
            </a:endParaRPr>
          </a:p>
        </p:txBody>
      </p:sp>
      <p:sp>
        <p:nvSpPr>
          <p:cNvPr id="5" name="Rectangle 4"/>
          <p:cNvSpPr/>
          <p:nvPr/>
        </p:nvSpPr>
        <p:spPr>
          <a:xfrm>
            <a:off x="1798189" y="3712701"/>
            <a:ext cx="4206240" cy="1304925"/>
          </a:xfrm>
          <a:prstGeom prst="rect">
            <a:avLst/>
          </a:prstGeom>
          <a:noFill/>
          <a:ln w="25400">
            <a:solidFill>
              <a:srgbClr val="FF9900"/>
            </a:solidFill>
          </a:ln>
          <a:effectLst/>
        </p:spPr>
        <p:style>
          <a:lnRef idx="1">
            <a:schemeClr val="accent1"/>
          </a:lnRef>
          <a:fillRef idx="3">
            <a:schemeClr val="accent1"/>
          </a:fillRef>
          <a:effectRef idx="2">
            <a:schemeClr val="accent1"/>
          </a:effectRef>
          <a:fontRef idx="minor">
            <a:schemeClr val="lt1"/>
          </a:fontRef>
        </p:style>
        <p:txBody>
          <a:bodyPr wrap="square" lIns="91440" tIns="91440" rIns="91440" bIns="45720" rtlCol="0" anchor="t"/>
          <a:lstStyle/>
          <a:p>
            <a:pPr>
              <a:spcAft>
                <a:spcPts val="600"/>
              </a:spcAft>
              <a:defRPr sz="1200" b="1"/>
            </a:pPr>
            <a:r>
              <a:rPr sz="1600" dirty="0">
                <a:solidFill>
                  <a:schemeClr val="tx1"/>
                </a:solidFill>
                <a:latin typeface="+mj-lt"/>
              </a:rPr>
              <a:t>Resource Hub</a:t>
            </a:r>
            <a:endParaRPr lang="en-US" sz="1400" dirty="0">
              <a:solidFill>
                <a:schemeClr val="tx1"/>
              </a:solidFill>
              <a:latin typeface="+mj-lt"/>
            </a:endParaRPr>
          </a:p>
          <a:p>
            <a:pPr>
              <a:spcAft>
                <a:spcPts val="600"/>
              </a:spcAft>
              <a:defRPr sz="1200" b="1"/>
            </a:pPr>
            <a:r>
              <a:rPr lang="en-US" sz="1400" dirty="0">
                <a:solidFill>
                  <a:schemeClr val="tx1"/>
                </a:solidFill>
              </a:rPr>
              <a:t>A one-stop digital stop of informational resources highlighting state innovations and proven practices ready for broader adoption</a:t>
            </a:r>
          </a:p>
        </p:txBody>
      </p:sp>
      <p:sp>
        <p:nvSpPr>
          <p:cNvPr id="7" name="Rectangle 6"/>
          <p:cNvSpPr/>
          <p:nvPr/>
        </p:nvSpPr>
        <p:spPr>
          <a:xfrm>
            <a:off x="6191587" y="3712846"/>
            <a:ext cx="4206240" cy="1304925"/>
          </a:xfrm>
          <a:prstGeom prst="rect">
            <a:avLst/>
          </a:prstGeom>
          <a:noFill/>
          <a:ln w="25400">
            <a:solidFill>
              <a:srgbClr val="FF9900"/>
            </a:solidFill>
          </a:ln>
          <a:effectLst/>
        </p:spPr>
        <p:style>
          <a:lnRef idx="1">
            <a:schemeClr val="accent1"/>
          </a:lnRef>
          <a:fillRef idx="3">
            <a:schemeClr val="accent1"/>
          </a:fillRef>
          <a:effectRef idx="2">
            <a:schemeClr val="accent1"/>
          </a:effectRef>
          <a:fontRef idx="minor">
            <a:schemeClr val="lt1"/>
          </a:fontRef>
        </p:style>
        <p:txBody>
          <a:bodyPr wrap="square" lIns="91440" tIns="91440" rIns="91440" bIns="45720" rtlCol="0" anchor="t"/>
          <a:lstStyle/>
          <a:p>
            <a:pPr>
              <a:spcAft>
                <a:spcPts val="600"/>
              </a:spcAft>
              <a:defRPr sz="1200" b="1"/>
            </a:pPr>
            <a:r>
              <a:rPr sz="1600" b="1" dirty="0">
                <a:solidFill>
                  <a:schemeClr val="tx1"/>
                </a:solidFill>
                <a:latin typeface="+mj-lt"/>
              </a:rPr>
              <a:t>Technical Assistance</a:t>
            </a:r>
            <a:endParaRPr lang="en-US" sz="1400" b="1" dirty="0">
              <a:solidFill>
                <a:schemeClr val="tx1"/>
              </a:solidFill>
              <a:latin typeface="+mj-lt"/>
            </a:endParaRPr>
          </a:p>
          <a:p>
            <a:pPr>
              <a:defRPr sz="1200" b="1"/>
            </a:pPr>
            <a:r>
              <a:rPr lang="en-US" sz="1400" dirty="0">
                <a:solidFill>
                  <a:schemeClr val="tx1"/>
                </a:solidFill>
                <a:latin typeface="+mj-lt"/>
              </a:rPr>
              <a:t>Tiered opportunities for state cross-systems teams to receive technical support aimed at strengthening their HCBS Direct Care Workforce systems-change efforts</a:t>
            </a:r>
            <a:endParaRPr lang="en-US" sz="1400" dirty="0">
              <a:solidFill>
                <a:schemeClr val="tx1"/>
              </a:solidFill>
              <a:latin typeface="+mj-lt"/>
              <a:ea typeface="Calibri"/>
              <a:cs typeface="Calibri"/>
            </a:endParaRPr>
          </a:p>
        </p:txBody>
      </p:sp>
      <p:sp>
        <p:nvSpPr>
          <p:cNvPr id="6" name="Rectangle 5"/>
          <p:cNvSpPr/>
          <p:nvPr/>
        </p:nvSpPr>
        <p:spPr>
          <a:xfrm>
            <a:off x="1798189" y="5160646"/>
            <a:ext cx="4206240" cy="1423035"/>
          </a:xfrm>
          <a:prstGeom prst="rect">
            <a:avLst/>
          </a:prstGeom>
          <a:noFill/>
          <a:ln w="25400">
            <a:solidFill>
              <a:srgbClr val="FF9900"/>
            </a:solidFill>
          </a:ln>
          <a:effectLst/>
        </p:spPr>
        <p:style>
          <a:lnRef idx="1">
            <a:schemeClr val="accent1"/>
          </a:lnRef>
          <a:fillRef idx="3">
            <a:schemeClr val="accent1"/>
          </a:fillRef>
          <a:effectRef idx="2">
            <a:schemeClr val="accent1"/>
          </a:effectRef>
          <a:fontRef idx="minor">
            <a:schemeClr val="lt1"/>
          </a:fontRef>
        </p:style>
        <p:txBody>
          <a:bodyPr wrap="square" lIns="91440" tIns="91440" rIns="91440" bIns="45720" rtlCol="0" anchor="t"/>
          <a:lstStyle/>
          <a:p>
            <a:pPr>
              <a:spcAft>
                <a:spcPts val="600"/>
              </a:spcAft>
              <a:defRPr sz="1200" b="1"/>
            </a:pPr>
            <a:r>
              <a:rPr sz="1600" b="1" dirty="0">
                <a:solidFill>
                  <a:schemeClr val="tx1"/>
                </a:solidFill>
                <a:latin typeface="+mj-lt"/>
              </a:rPr>
              <a:t>Advisory Committee</a:t>
            </a:r>
            <a:endParaRPr lang="en-US" sz="1400" b="1" dirty="0">
              <a:solidFill>
                <a:schemeClr val="tx1"/>
              </a:solidFill>
              <a:latin typeface="+mj-lt"/>
            </a:endParaRPr>
          </a:p>
          <a:p>
            <a:pPr>
              <a:spcAft>
                <a:spcPts val="600"/>
              </a:spcAft>
              <a:defRPr sz="1200" b="1"/>
            </a:pPr>
            <a:r>
              <a:rPr lang="en-US" sz="1400" dirty="0">
                <a:solidFill>
                  <a:schemeClr val="tx1"/>
                </a:solidFill>
                <a:ea typeface="Calibri"/>
                <a:cs typeface="Calibri"/>
              </a:rPr>
              <a:t>A national group of advisers to ensure the experiences of direct care workers, care recipients and family caregivers inform the Center’s priorities and products</a:t>
            </a:r>
          </a:p>
        </p:txBody>
      </p:sp>
      <p:sp>
        <p:nvSpPr>
          <p:cNvPr id="8" name="Rectangle 7"/>
          <p:cNvSpPr/>
          <p:nvPr/>
        </p:nvSpPr>
        <p:spPr>
          <a:xfrm>
            <a:off x="6191587" y="5166608"/>
            <a:ext cx="4206240" cy="1417072"/>
          </a:xfrm>
          <a:prstGeom prst="rect">
            <a:avLst/>
          </a:prstGeom>
          <a:noFill/>
          <a:ln w="25400">
            <a:solidFill>
              <a:srgbClr val="FF9900"/>
            </a:solidFill>
          </a:ln>
          <a:effectLst/>
        </p:spPr>
        <p:style>
          <a:lnRef idx="1">
            <a:schemeClr val="accent1"/>
          </a:lnRef>
          <a:fillRef idx="3">
            <a:schemeClr val="accent1"/>
          </a:fillRef>
          <a:effectRef idx="2">
            <a:schemeClr val="accent1"/>
          </a:effectRef>
          <a:fontRef idx="minor">
            <a:schemeClr val="lt1"/>
          </a:fontRef>
        </p:style>
        <p:txBody>
          <a:bodyPr wrap="square" lIns="91440" tIns="91440" rIns="91440" bIns="45720" rtlCol="0" anchor="t"/>
          <a:lstStyle/>
          <a:p>
            <a:pPr>
              <a:spcAft>
                <a:spcPts val="600"/>
              </a:spcAft>
              <a:defRPr sz="1200" b="1"/>
            </a:pPr>
            <a:r>
              <a:rPr lang="en-US" sz="1600" b="1" dirty="0">
                <a:solidFill>
                  <a:schemeClr val="tx1"/>
                </a:solidFill>
                <a:latin typeface="+mj-lt"/>
              </a:rPr>
              <a:t>Self-led Training Opportunities</a:t>
            </a:r>
            <a:endParaRPr lang="en-US" sz="1400" b="1" dirty="0">
              <a:solidFill>
                <a:schemeClr val="tx1"/>
              </a:solidFill>
              <a:latin typeface="+mj-lt"/>
            </a:endParaRPr>
          </a:p>
          <a:p>
            <a:pPr>
              <a:spcAft>
                <a:spcPts val="600"/>
              </a:spcAft>
              <a:defRPr sz="1200" b="1"/>
            </a:pPr>
            <a:r>
              <a:rPr lang="en-US" sz="1400" dirty="0">
                <a:solidFill>
                  <a:schemeClr val="tx1"/>
                </a:solidFill>
              </a:rPr>
              <a:t>Expert-led webinars, mini-labs, and workshops for states and stakeholders highlighting actionable tools and replicable models to strengthen the HCBS direct care workforce </a:t>
            </a:r>
            <a:endParaRPr lang="en-US" sz="1400" dirty="0">
              <a:solidFill>
                <a:schemeClr val="tx1"/>
              </a:solidFill>
              <a:ea typeface="Calibri"/>
              <a:cs typeface="Calibri"/>
            </a:endParaRPr>
          </a:p>
          <a:p>
            <a:pPr algn="l">
              <a:defRPr sz="1200" b="1"/>
            </a:pPr>
            <a:endParaRPr lang="en-US" sz="1200" dirty="0">
              <a:solidFill>
                <a:schemeClr val="tx2"/>
              </a:solidFill>
            </a:endParaRPr>
          </a:p>
        </p:txBody>
      </p:sp>
    </p:spTree>
    <p:extLst>
      <p:ext uri="{BB962C8B-B14F-4D97-AF65-F5344CB8AC3E}">
        <p14:creationId xmlns:p14="http://schemas.microsoft.com/office/powerpoint/2010/main" val="137228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E70F93-1276-4C38-915A-27B6B5FACF06}"/>
              </a:ext>
            </a:extLst>
          </p:cNvPr>
          <p:cNvSpPr>
            <a:spLocks noGrp="1"/>
          </p:cNvSpPr>
          <p:nvPr>
            <p:ph type="title" idx="4294967295"/>
          </p:nvPr>
        </p:nvSpPr>
        <p:spPr>
          <a:xfrm>
            <a:off x="703385" y="219247"/>
            <a:ext cx="10436469" cy="91496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600" b="1" i="0" u="none" strike="noStrike" kern="1200" cap="none" spc="0" normalizeH="0" baseline="0" noProof="0" dirty="0">
                <a:ln>
                  <a:noFill/>
                </a:ln>
                <a:solidFill>
                  <a:srgbClr val="005492"/>
                </a:solidFill>
                <a:effectLst/>
                <a:uLnTx/>
                <a:uFillTx/>
                <a:latin typeface="+mj-lt"/>
                <a:ea typeface="Source Serif Pro"/>
              </a:rPr>
              <a:t>Strategies Center Partners</a:t>
            </a:r>
            <a:endParaRPr kumimoji="0" lang="en-US" sz="3600" b="1" i="0" u="none" strike="noStrike" kern="1200" cap="none" spc="0" normalizeH="0" baseline="0" noProof="0" dirty="0">
              <a:ln>
                <a:noFill/>
              </a:ln>
              <a:solidFill>
                <a:srgbClr val="005492"/>
              </a:solidFill>
              <a:effectLst/>
              <a:uLnTx/>
              <a:uFillTx/>
              <a:ea typeface="Source Serif Pro" panose="02040603050405020204" pitchFamily="18" charset="0"/>
            </a:endParaRPr>
          </a:p>
        </p:txBody>
      </p:sp>
      <p:pic>
        <p:nvPicPr>
          <p:cNvPr id="3" name="Picture 2" descr="PHI logo">
            <a:extLst>
              <a:ext uri="{FF2B5EF4-FFF2-40B4-BE49-F238E27FC236}">
                <a16:creationId xmlns:a16="http://schemas.microsoft.com/office/drawing/2014/main" id="{5ACE3736-1C54-A73B-E6B3-4E112A5BB5C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192504" y="1536116"/>
            <a:ext cx="2445109" cy="812842"/>
          </a:xfrm>
          <a:prstGeom prst="rect">
            <a:avLst/>
          </a:prstGeom>
        </p:spPr>
      </p:pic>
      <p:pic>
        <p:nvPicPr>
          <p:cNvPr id="16" name="Picture 15" descr="Institute of community integration logo">
            <a:extLst>
              <a:ext uri="{FF2B5EF4-FFF2-40B4-BE49-F238E27FC236}">
                <a16:creationId xmlns:a16="http://schemas.microsoft.com/office/drawing/2014/main" id="{C3B73331-235B-C9DB-DCE4-5EE8A3B63271}"/>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5063524" y="1536116"/>
            <a:ext cx="1382677" cy="812842"/>
          </a:xfrm>
          <a:prstGeom prst="rect">
            <a:avLst/>
          </a:prstGeom>
        </p:spPr>
      </p:pic>
      <p:pic>
        <p:nvPicPr>
          <p:cNvPr id="17" name="Graphic 16" descr="Center for Health Care Strategies logo">
            <a:extLst>
              <a:ext uri="{FF2B5EF4-FFF2-40B4-BE49-F238E27FC236}">
                <a16:creationId xmlns:a16="http://schemas.microsoft.com/office/drawing/2014/main" id="{4EDAA6D5-BEAF-ADD0-95DF-3281C62404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0619" y="1403779"/>
            <a:ext cx="2941321" cy="608549"/>
          </a:xfrm>
          <a:prstGeom prst="rect">
            <a:avLst/>
          </a:prstGeom>
        </p:spPr>
      </p:pic>
      <p:pic>
        <p:nvPicPr>
          <p:cNvPr id="18" name="Picture 17" descr="National Association of Council's on Developmental Disabilities">
            <a:extLst>
              <a:ext uri="{FF2B5EF4-FFF2-40B4-BE49-F238E27FC236}">
                <a16:creationId xmlns:a16="http://schemas.microsoft.com/office/drawing/2014/main" id="{8F5F8820-9D79-D563-FB27-88FE6E583AF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1498525" y="2698050"/>
            <a:ext cx="2445109" cy="828343"/>
          </a:xfrm>
          <a:prstGeom prst="rect">
            <a:avLst/>
          </a:prstGeom>
        </p:spPr>
      </p:pic>
      <p:pic>
        <p:nvPicPr>
          <p:cNvPr id="19" name="Picture 18" descr="National Governors association logo">
            <a:extLst>
              <a:ext uri="{FF2B5EF4-FFF2-40B4-BE49-F238E27FC236}">
                <a16:creationId xmlns:a16="http://schemas.microsoft.com/office/drawing/2014/main" id="{7986AB7B-6E43-EF26-AC49-6C6F76FC474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630321" y="2757054"/>
            <a:ext cx="2933851" cy="812842"/>
          </a:xfrm>
          <a:prstGeom prst="rect">
            <a:avLst/>
          </a:prstGeom>
        </p:spPr>
      </p:pic>
      <p:pic>
        <p:nvPicPr>
          <p:cNvPr id="20" name="Picture 19" descr="ockingstone group logo">
            <a:extLst>
              <a:ext uri="{FF2B5EF4-FFF2-40B4-BE49-F238E27FC236}">
                <a16:creationId xmlns:a16="http://schemas.microsoft.com/office/drawing/2014/main" id="{F40072B0-11DC-6538-2D01-7986494CE123}"/>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8965240" y="2246960"/>
            <a:ext cx="1205383" cy="1730867"/>
          </a:xfrm>
          <a:prstGeom prst="rect">
            <a:avLst/>
          </a:prstGeom>
        </p:spPr>
      </p:pic>
      <p:pic>
        <p:nvPicPr>
          <p:cNvPr id="21" name="Picture 2" descr="NADSP logo">
            <a:extLst>
              <a:ext uri="{FF2B5EF4-FFF2-40B4-BE49-F238E27FC236}">
                <a16:creationId xmlns:a16="http://schemas.microsoft.com/office/drawing/2014/main" id="{01ADD3A4-596A-576D-9888-0D043D2BEF59}"/>
              </a:ext>
            </a:extLst>
          </p:cNvPr>
          <p:cNvPicPr>
            <a:picLocks noChangeAspect="1" noChangeArrowheads="1"/>
          </p:cNvPicPr>
          <p:nvPr/>
        </p:nvPicPr>
        <p:blipFill rotWithShape="1">
          <a:blip r:embed="rId12">
            <a:extLst>
              <a:ext uri="{28A0092B-C50C-407E-A947-70E740481C1C}">
                <a14:useLocalDpi xmlns:a14="http://schemas.microsoft.com/office/drawing/2010/main"/>
              </a:ext>
            </a:extLst>
          </a:blip>
          <a:srcRect/>
          <a:stretch/>
        </p:blipFill>
        <p:spPr bwMode="auto">
          <a:xfrm>
            <a:off x="1680424" y="4042205"/>
            <a:ext cx="2081311" cy="109478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NASWA logo">
            <a:extLst>
              <a:ext uri="{FF2B5EF4-FFF2-40B4-BE49-F238E27FC236}">
                <a16:creationId xmlns:a16="http://schemas.microsoft.com/office/drawing/2014/main" id="{66323171-7056-1290-C215-CE18EACB567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927758" y="4095462"/>
            <a:ext cx="2325240" cy="673442"/>
          </a:xfrm>
          <a:prstGeom prst="rect">
            <a:avLst/>
          </a:prstGeom>
        </p:spPr>
      </p:pic>
      <p:pic>
        <p:nvPicPr>
          <p:cNvPr id="23" name="Picture 22" descr="nac logo">
            <a:extLst>
              <a:ext uri="{FF2B5EF4-FFF2-40B4-BE49-F238E27FC236}">
                <a16:creationId xmlns:a16="http://schemas.microsoft.com/office/drawing/2014/main" id="{1DCD29F4-6270-419C-7FEB-FCDF3F3D421A}"/>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8765807" y="4037528"/>
            <a:ext cx="1954889" cy="915581"/>
          </a:xfrm>
          <a:prstGeom prst="rect">
            <a:avLst/>
          </a:prstGeom>
        </p:spPr>
      </p:pic>
      <p:pic>
        <p:nvPicPr>
          <p:cNvPr id="24" name="Picture 23" descr="lincoln university logo">
            <a:extLst>
              <a:ext uri="{FF2B5EF4-FFF2-40B4-BE49-F238E27FC236}">
                <a16:creationId xmlns:a16="http://schemas.microsoft.com/office/drawing/2014/main" id="{141434FC-DE07-CE91-45F9-212367C8A145}"/>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1431656" y="5451706"/>
            <a:ext cx="2578847" cy="1065842"/>
          </a:xfrm>
          <a:prstGeom prst="rect">
            <a:avLst/>
          </a:prstGeom>
        </p:spPr>
      </p:pic>
      <p:pic>
        <p:nvPicPr>
          <p:cNvPr id="25" name="Picture 24" descr="Special policy research associates">
            <a:extLst>
              <a:ext uri="{FF2B5EF4-FFF2-40B4-BE49-F238E27FC236}">
                <a16:creationId xmlns:a16="http://schemas.microsoft.com/office/drawing/2014/main" id="{F7CBB626-D3DC-485F-60BF-54FF18012EDA}"/>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791234" y="5451706"/>
            <a:ext cx="2635385" cy="914958"/>
          </a:xfrm>
          <a:prstGeom prst="rect">
            <a:avLst/>
          </a:prstGeom>
        </p:spPr>
      </p:pic>
      <p:pic>
        <p:nvPicPr>
          <p:cNvPr id="26" name="Picture 25" descr="National Council on independent living logo">
            <a:extLst>
              <a:ext uri="{FF2B5EF4-FFF2-40B4-BE49-F238E27FC236}">
                <a16:creationId xmlns:a16="http://schemas.microsoft.com/office/drawing/2014/main" id="{59615B4E-4020-B9E6-49F7-1C4B46140488}"/>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8970464" y="5293450"/>
            <a:ext cx="1545574" cy="1225613"/>
          </a:xfrm>
          <a:prstGeom prst="rect">
            <a:avLst/>
          </a:prstGeom>
        </p:spPr>
      </p:pic>
    </p:spTree>
    <p:extLst>
      <p:ext uri="{BB962C8B-B14F-4D97-AF65-F5344CB8AC3E}">
        <p14:creationId xmlns:p14="http://schemas.microsoft.com/office/powerpoint/2010/main" val="1885635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4">
            <a:extLst>
              <a:ext uri="{FF2B5EF4-FFF2-40B4-BE49-F238E27FC236}">
                <a16:creationId xmlns:a16="http://schemas.microsoft.com/office/drawing/2014/main" id="{FA84C452-B9AA-66C5-067B-C05B5CEF93EB}"/>
              </a:ext>
            </a:extLst>
          </p:cNvPr>
          <p:cNvSpPr>
            <a:spLocks noGrp="1"/>
          </p:cNvSpPr>
          <p:nvPr>
            <p:ph type="title" idx="4294967295"/>
          </p:nvPr>
        </p:nvSpPr>
        <p:spPr>
          <a:xfrm>
            <a:off x="725213" y="681038"/>
            <a:ext cx="3751537" cy="9283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Arial"/>
                <a:ea typeface="Source Serif Pro"/>
              </a:rPr>
              <a:t>Agenda</a:t>
            </a:r>
          </a:p>
        </p:txBody>
      </p:sp>
      <p:sp>
        <p:nvSpPr>
          <p:cNvPr id="3" name="Text Placeholder 2">
            <a:extLst>
              <a:ext uri="{FF2B5EF4-FFF2-40B4-BE49-F238E27FC236}">
                <a16:creationId xmlns:a16="http://schemas.microsoft.com/office/drawing/2014/main" id="{AD9D2F6F-939B-2DC5-D5ED-CDF0BB984C7A}"/>
              </a:ext>
            </a:extLst>
          </p:cNvPr>
          <p:cNvSpPr>
            <a:spLocks noGrp="1"/>
          </p:cNvSpPr>
          <p:nvPr>
            <p:ph type="body" idx="1"/>
          </p:nvPr>
        </p:nvSpPr>
        <p:spPr>
          <a:xfrm>
            <a:off x="475217" y="1608515"/>
            <a:ext cx="3762048" cy="928306"/>
          </a:xfrm>
        </p:spPr>
        <p:txBody>
          <a:bodyPr/>
          <a:lstStyle/>
          <a:p>
            <a:r>
              <a:rPr lang="en-US"/>
              <a:t>Moderated by Nicole Howell, Director, DCW Strategies Center</a:t>
            </a:r>
          </a:p>
        </p:txBody>
      </p:sp>
      <p:sp>
        <p:nvSpPr>
          <p:cNvPr id="2" name="TextBox 1">
            <a:extLst>
              <a:ext uri="{FF2B5EF4-FFF2-40B4-BE49-F238E27FC236}">
                <a16:creationId xmlns:a16="http://schemas.microsoft.com/office/drawing/2014/main" id="{9C2D1EA9-F16E-BC7D-8A69-13A589F01A97}"/>
              </a:ext>
            </a:extLst>
          </p:cNvPr>
          <p:cNvSpPr txBox="1"/>
          <p:nvPr/>
        </p:nvSpPr>
        <p:spPr>
          <a:xfrm>
            <a:off x="4056332" y="271582"/>
            <a:ext cx="8073483" cy="6186309"/>
          </a:xfrm>
          <a:prstGeom prst="rect">
            <a:avLst/>
          </a:prstGeom>
          <a:noFill/>
        </p:spPr>
        <p:txBody>
          <a:bodyPr wrap="square" lIns="91440" tIns="45720" rIns="91440" bIns="45720" rtlCol="0" anchor="t">
            <a:spAutoFit/>
          </a:bodyPr>
          <a:lstStyle/>
          <a:p>
            <a:pPr marL="342900" indent="-342900">
              <a:spcBef>
                <a:spcPts val="1200"/>
              </a:spcBef>
              <a:spcAft>
                <a:spcPts val="1200"/>
              </a:spcAft>
              <a:buAutoNum type="arabicPeriod"/>
            </a:pPr>
            <a:r>
              <a:rPr lang="en-US" sz="2800" b="1">
                <a:solidFill>
                  <a:schemeClr val="bg1"/>
                </a:solidFill>
              </a:rPr>
              <a:t> New Era of Care: Why This Conversation Matters – </a:t>
            </a:r>
            <a:r>
              <a:rPr lang="en-US" sz="2800">
                <a:solidFill>
                  <a:schemeClr val="bg1"/>
                </a:solidFill>
              </a:rPr>
              <a:t>Robert Espinoza, Found &amp; CEO, The </a:t>
            </a:r>
            <a:r>
              <a:rPr lang="en-US" sz="2800" err="1">
                <a:solidFill>
                  <a:schemeClr val="bg1"/>
                </a:solidFill>
              </a:rPr>
              <a:t>CareWorks</a:t>
            </a:r>
            <a:r>
              <a:rPr lang="en-US" sz="2800">
                <a:solidFill>
                  <a:schemeClr val="bg1"/>
                </a:solidFill>
              </a:rPr>
              <a:t> Project</a:t>
            </a:r>
            <a:endParaRPr lang="en-US" sz="2800">
              <a:solidFill>
                <a:schemeClr val="bg1"/>
              </a:solidFill>
              <a:ea typeface="Calibri"/>
              <a:cs typeface="Calibri"/>
            </a:endParaRPr>
          </a:p>
          <a:p>
            <a:pPr marL="342900" indent="-342900">
              <a:spcBef>
                <a:spcPts val="1200"/>
              </a:spcBef>
              <a:spcAft>
                <a:spcPts val="1200"/>
              </a:spcAft>
              <a:buAutoNum type="arabicPeriod"/>
            </a:pPr>
            <a:r>
              <a:rPr lang="en-US" sz="2800" b="1">
                <a:solidFill>
                  <a:schemeClr val="bg1"/>
                </a:solidFill>
              </a:rPr>
              <a:t>Federal Perspectives: Responsible Innovation in Aging and Disability – </a:t>
            </a:r>
            <a:r>
              <a:rPr lang="en-US" sz="2800">
                <a:solidFill>
                  <a:schemeClr val="bg1"/>
                </a:solidFill>
              </a:rPr>
              <a:t>Kelly Cronin, Deputy Administrator for Innovation and Partnership, Administration for Community Living </a:t>
            </a:r>
            <a:endParaRPr lang="en-US" sz="2800">
              <a:solidFill>
                <a:schemeClr val="bg1"/>
              </a:solidFill>
              <a:ea typeface="Calibri"/>
              <a:cs typeface="Calibri"/>
            </a:endParaRPr>
          </a:p>
          <a:p>
            <a:pPr marL="342900" indent="-342900">
              <a:spcBef>
                <a:spcPts val="1200"/>
              </a:spcBef>
              <a:spcAft>
                <a:spcPts val="1200"/>
              </a:spcAft>
              <a:buAutoNum type="arabicPeriod"/>
            </a:pPr>
            <a:r>
              <a:rPr lang="en-US" sz="2800" b="1">
                <a:solidFill>
                  <a:schemeClr val="bg1"/>
                </a:solidFill>
              </a:rPr>
              <a:t>AI, Accessibility, and the Future of Work </a:t>
            </a:r>
            <a:r>
              <a:rPr lang="en-US" sz="2800" b="1" i="1">
                <a:solidFill>
                  <a:schemeClr val="bg1"/>
                </a:solidFill>
              </a:rPr>
              <a:t> </a:t>
            </a:r>
            <a:r>
              <a:rPr lang="en-US" sz="2800" b="1">
                <a:solidFill>
                  <a:schemeClr val="bg1"/>
                </a:solidFill>
              </a:rPr>
              <a:t>– </a:t>
            </a:r>
            <a:r>
              <a:rPr lang="en-US" sz="2800">
                <a:solidFill>
                  <a:schemeClr val="bg1"/>
                </a:solidFill>
              </a:rPr>
              <a:t>Sean Ruddy, Workforce Analyst, US Department of Labor</a:t>
            </a:r>
            <a:endParaRPr lang="en-US" sz="2800">
              <a:solidFill>
                <a:schemeClr val="bg1"/>
              </a:solidFill>
              <a:ea typeface="Calibri"/>
              <a:cs typeface="Calibri"/>
            </a:endParaRPr>
          </a:p>
          <a:p>
            <a:pPr marL="342900" indent="-342900">
              <a:spcBef>
                <a:spcPts val="1200"/>
              </a:spcBef>
              <a:spcAft>
                <a:spcPts val="1200"/>
              </a:spcAft>
              <a:buAutoNum type="arabicPeriod"/>
            </a:pPr>
            <a:r>
              <a:rPr lang="en-US" sz="2800" b="1">
                <a:solidFill>
                  <a:schemeClr val="bg1"/>
                </a:solidFill>
              </a:rPr>
              <a:t>From Policy to Practice:  Responsible Adoption – </a:t>
            </a:r>
            <a:r>
              <a:rPr lang="en-US" sz="2800">
                <a:solidFill>
                  <a:schemeClr val="bg1"/>
                </a:solidFill>
              </a:rPr>
              <a:t>Gabrielle Sedor, Chief Operations Officer and Foundation Director, ANCOR </a:t>
            </a:r>
            <a:endParaRPr lang="en-US" sz="2800">
              <a:solidFill>
                <a:schemeClr val="bg1"/>
              </a:solidFill>
              <a:ea typeface="Calibri"/>
              <a:cs typeface="Calibri"/>
            </a:endParaRPr>
          </a:p>
        </p:txBody>
      </p:sp>
    </p:spTree>
    <p:extLst>
      <p:ext uri="{BB962C8B-B14F-4D97-AF65-F5344CB8AC3E}">
        <p14:creationId xmlns:p14="http://schemas.microsoft.com/office/powerpoint/2010/main" val="19258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1715-42DD-224B-40D6-34D777707417}"/>
              </a:ext>
            </a:extLst>
          </p:cNvPr>
          <p:cNvSpPr>
            <a:spLocks noGrp="1"/>
          </p:cNvSpPr>
          <p:nvPr>
            <p:ph type="title"/>
          </p:nvPr>
        </p:nvSpPr>
        <p:spPr>
          <a:xfrm>
            <a:off x="721361" y="219247"/>
            <a:ext cx="2109246" cy="918673"/>
          </a:xfrm>
        </p:spPr>
        <p:txBody>
          <a:bodyPr>
            <a:normAutofit/>
          </a:bodyPr>
          <a:lstStyle/>
          <a:p>
            <a:r>
              <a:rPr lang="en-US" dirty="0">
                <a:ea typeface="Source Serif Pro"/>
                <a:cs typeface="FUTURA MEDIUM"/>
              </a:rPr>
              <a:t>Why?</a:t>
            </a:r>
            <a:endParaRPr lang="en-US" dirty="0"/>
          </a:p>
        </p:txBody>
      </p:sp>
      <p:sp>
        <p:nvSpPr>
          <p:cNvPr id="3" name="Text Placeholder 2">
            <a:extLst>
              <a:ext uri="{FF2B5EF4-FFF2-40B4-BE49-F238E27FC236}">
                <a16:creationId xmlns:a16="http://schemas.microsoft.com/office/drawing/2014/main" id="{D821F182-95E4-ECEA-F2A7-C3317EFF340A}"/>
              </a:ext>
            </a:extLst>
          </p:cNvPr>
          <p:cNvSpPr>
            <a:spLocks noGrp="1"/>
          </p:cNvSpPr>
          <p:nvPr>
            <p:ph type="body" sz="quarter" idx="10"/>
          </p:nvPr>
        </p:nvSpPr>
        <p:spPr>
          <a:xfrm>
            <a:off x="721360" y="1137920"/>
            <a:ext cx="10355611" cy="4632643"/>
          </a:xfrm>
        </p:spPr>
        <p:txBody>
          <a:bodyPr vert="horz" lIns="0" tIns="0" rIns="0" bIns="0" rtlCol="0" anchor="t">
            <a:noAutofit/>
          </a:bodyPr>
          <a:lstStyle/>
          <a:p>
            <a:pPr indent="0"/>
            <a:endParaRPr lang="en-US" sz="2000" dirty="0">
              <a:ea typeface="+mn-lt"/>
              <a:cs typeface="+mn-lt"/>
            </a:endParaRPr>
          </a:p>
          <a:p>
            <a:pPr indent="0"/>
            <a:r>
              <a:rPr lang="en-US" sz="2800" b="1" dirty="0">
                <a:ea typeface="+mn-lt"/>
                <a:cs typeface="+mn-lt"/>
              </a:rPr>
              <a:t>Opportunities</a:t>
            </a:r>
            <a:endParaRPr lang="en-US" sz="2800" dirty="0">
              <a:ea typeface="Calibri"/>
              <a:cs typeface="Calibri"/>
            </a:endParaRPr>
          </a:p>
          <a:p>
            <a:pPr marL="285750" indent="-285750">
              <a:buFont typeface="Arial"/>
              <a:buChar char="•"/>
            </a:pPr>
            <a:r>
              <a:rPr lang="en-US" sz="2000" dirty="0">
                <a:ea typeface="+mn-lt"/>
                <a:cs typeface="+mn-lt"/>
              </a:rPr>
              <a:t>Reduce administrative burden and improve workforce efficiency </a:t>
            </a:r>
            <a:endParaRPr lang="en-US" sz="2000" dirty="0">
              <a:ea typeface="Calibri"/>
              <a:cs typeface="Calibri"/>
            </a:endParaRPr>
          </a:p>
          <a:p>
            <a:pPr marL="285750" indent="-285750">
              <a:buFont typeface="Arial"/>
              <a:buChar char="•"/>
            </a:pPr>
            <a:r>
              <a:rPr lang="en-US" sz="2000" dirty="0">
                <a:ea typeface="+mn-lt"/>
                <a:cs typeface="+mn-lt"/>
              </a:rPr>
              <a:t>Strengthen training, coaching, and career development </a:t>
            </a:r>
            <a:endParaRPr lang="en-US" sz="2000" dirty="0">
              <a:ea typeface="Calibri"/>
              <a:cs typeface="Calibri"/>
            </a:endParaRPr>
          </a:p>
          <a:p>
            <a:pPr marL="285750" indent="-285750">
              <a:buFont typeface="Arial"/>
              <a:buChar char="•"/>
            </a:pPr>
            <a:r>
              <a:rPr lang="en-US" sz="2000" dirty="0">
                <a:ea typeface="+mn-lt"/>
                <a:cs typeface="+mn-lt"/>
              </a:rPr>
              <a:t>Improve recruitment, retention, and worker support </a:t>
            </a:r>
            <a:endParaRPr lang="en-US" sz="2000" dirty="0">
              <a:ea typeface="Calibri"/>
              <a:cs typeface="Calibri"/>
            </a:endParaRPr>
          </a:p>
          <a:p>
            <a:pPr marL="285750" indent="-285750">
              <a:buFont typeface="Arial"/>
              <a:buChar char="•"/>
            </a:pPr>
            <a:r>
              <a:rPr lang="en-US" sz="2000" dirty="0">
                <a:ea typeface="+mn-lt"/>
                <a:cs typeface="+mn-lt"/>
              </a:rPr>
              <a:t>Enhance care coordination and access to information </a:t>
            </a:r>
            <a:endParaRPr lang="en-US" sz="2000" dirty="0">
              <a:ea typeface="Calibri"/>
              <a:cs typeface="Calibri"/>
            </a:endParaRPr>
          </a:p>
          <a:p>
            <a:pPr marL="285750" indent="-285750">
              <a:buFont typeface="Arial"/>
              <a:buChar char="•"/>
            </a:pPr>
            <a:r>
              <a:rPr lang="en-US" sz="2000" dirty="0">
                <a:ea typeface="+mn-lt"/>
                <a:cs typeface="+mn-lt"/>
              </a:rPr>
              <a:t>Expand capacity while supporting high-quality, person-centered care </a:t>
            </a:r>
            <a:endParaRPr lang="en-US" sz="2000" dirty="0">
              <a:ea typeface="Calibri"/>
              <a:cs typeface="Calibri"/>
            </a:endParaRPr>
          </a:p>
          <a:p>
            <a:pPr indent="0"/>
            <a:endParaRPr lang="en-US" sz="2000" dirty="0">
              <a:ea typeface="+mn-lt"/>
              <a:cs typeface="+mn-lt"/>
            </a:endParaRPr>
          </a:p>
          <a:p>
            <a:pPr indent="0"/>
            <a:r>
              <a:rPr lang="en-US" sz="2800" b="1" dirty="0">
                <a:ea typeface="+mn-lt"/>
                <a:cs typeface="+mn-lt"/>
              </a:rPr>
              <a:t>Challenges</a:t>
            </a:r>
            <a:endParaRPr lang="en-US" sz="2800" dirty="0">
              <a:ea typeface="Calibri"/>
              <a:cs typeface="Calibri"/>
            </a:endParaRPr>
          </a:p>
          <a:p>
            <a:pPr marL="285750" indent="-285750">
              <a:buFont typeface="Arial"/>
              <a:buChar char="•"/>
            </a:pPr>
            <a:r>
              <a:rPr lang="en-US" sz="2000" dirty="0">
                <a:ea typeface="+mn-lt"/>
                <a:cs typeface="+mn-lt"/>
              </a:rPr>
              <a:t>Protect privacy, security, and public trust </a:t>
            </a:r>
            <a:endParaRPr lang="en-US" sz="2000" dirty="0">
              <a:ea typeface="Calibri"/>
              <a:cs typeface="Calibri"/>
            </a:endParaRPr>
          </a:p>
          <a:p>
            <a:pPr marL="285750" indent="-285750">
              <a:buFont typeface="Arial"/>
              <a:buChar char="•"/>
            </a:pPr>
            <a:r>
              <a:rPr lang="en-US" sz="2000" dirty="0">
                <a:ea typeface="+mn-lt"/>
                <a:cs typeface="+mn-lt"/>
              </a:rPr>
              <a:t>Address bias and ensure responsible AI use </a:t>
            </a:r>
            <a:endParaRPr lang="en-US" sz="2000" dirty="0">
              <a:ea typeface="Calibri"/>
              <a:cs typeface="Calibri"/>
            </a:endParaRPr>
          </a:p>
          <a:p>
            <a:pPr marL="285750" indent="-285750">
              <a:buFont typeface="Arial"/>
              <a:buChar char="•"/>
            </a:pPr>
            <a:r>
              <a:rPr lang="en-US" sz="2000" dirty="0">
                <a:ea typeface="+mn-lt"/>
                <a:cs typeface="+mn-lt"/>
              </a:rPr>
              <a:t>Maintain the human connection at the center of care </a:t>
            </a:r>
            <a:endParaRPr lang="en-US" sz="2000" dirty="0">
              <a:ea typeface="Calibri"/>
              <a:cs typeface="Calibri"/>
            </a:endParaRPr>
          </a:p>
          <a:p>
            <a:pPr marL="285750" indent="-285750">
              <a:buFont typeface="Arial"/>
              <a:buChar char="•"/>
            </a:pPr>
            <a:r>
              <a:rPr lang="en-US" sz="2000" dirty="0">
                <a:ea typeface="+mn-lt"/>
                <a:cs typeface="+mn-lt"/>
              </a:rPr>
              <a:t>Prepare workers and employers through training and change management </a:t>
            </a:r>
            <a:endParaRPr lang="en-US" sz="2000" dirty="0">
              <a:ea typeface="Calibri"/>
              <a:cs typeface="Calibri"/>
            </a:endParaRPr>
          </a:p>
          <a:p>
            <a:pPr marL="285750" indent="-285750">
              <a:buFont typeface="Arial"/>
              <a:buChar char="•"/>
            </a:pPr>
            <a:r>
              <a:rPr lang="en-US" sz="2000" dirty="0">
                <a:ea typeface="+mn-lt"/>
                <a:cs typeface="+mn-lt"/>
              </a:rPr>
              <a:t>Ensure AI complements, rather than replaces, the caregiving workforce</a:t>
            </a:r>
            <a:endParaRPr lang="en-US" sz="2000" dirty="0">
              <a:ea typeface="Calibri"/>
              <a:cs typeface="Calibri"/>
            </a:endParaRPr>
          </a:p>
        </p:txBody>
      </p:sp>
    </p:spTree>
    <p:extLst>
      <p:ext uri="{BB962C8B-B14F-4D97-AF65-F5344CB8AC3E}">
        <p14:creationId xmlns:p14="http://schemas.microsoft.com/office/powerpoint/2010/main" val="793111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B988-81AD-FC5E-5901-D3DC14C2AD64}"/>
              </a:ext>
            </a:extLst>
          </p:cNvPr>
          <p:cNvSpPr>
            <a:spLocks noGrp="1"/>
          </p:cNvSpPr>
          <p:nvPr>
            <p:ph type="title"/>
          </p:nvPr>
        </p:nvSpPr>
        <p:spPr/>
        <p:txBody>
          <a:bodyPr/>
          <a:lstStyle/>
          <a:p>
            <a:pPr algn="ctr"/>
            <a:r>
              <a:rPr lang="en-US" sz="3200" dirty="0"/>
              <a:t>Poll Question #1</a:t>
            </a:r>
          </a:p>
        </p:txBody>
      </p:sp>
      <p:sp>
        <p:nvSpPr>
          <p:cNvPr id="3" name="Text Placeholder 2">
            <a:extLst>
              <a:ext uri="{FF2B5EF4-FFF2-40B4-BE49-F238E27FC236}">
                <a16:creationId xmlns:a16="http://schemas.microsoft.com/office/drawing/2014/main" id="{23A84C54-7684-5674-BCDD-CD19B2CBDEFE}"/>
              </a:ext>
            </a:extLst>
          </p:cNvPr>
          <p:cNvSpPr>
            <a:spLocks noGrp="1"/>
          </p:cNvSpPr>
          <p:nvPr>
            <p:ph type="body" sz="quarter" idx="10"/>
          </p:nvPr>
        </p:nvSpPr>
        <p:spPr>
          <a:xfrm>
            <a:off x="414098" y="925818"/>
            <a:ext cx="11363803" cy="3355626"/>
          </a:xfrm>
        </p:spPr>
        <p:txBody>
          <a:bodyPr vert="horz" lIns="0" tIns="0" rIns="0" bIns="0" rtlCol="0" anchor="t">
            <a:normAutofit/>
          </a:bodyPr>
          <a:lstStyle/>
          <a:p>
            <a:r>
              <a:rPr lang="en-US" sz="2800" i="1" dirty="0"/>
              <a:t>How familiar are you with AI applications in caregiving? </a:t>
            </a:r>
            <a:endParaRPr lang="en-US" dirty="0"/>
          </a:p>
          <a:p>
            <a:endParaRPr lang="en-US" sz="2000" dirty="0"/>
          </a:p>
          <a:p>
            <a:pPr marL="788670" lvl="3" indent="-285750">
              <a:spcAft>
                <a:spcPts val="800"/>
              </a:spcAft>
              <a:buFont typeface="Wingdings" panose="05000000000000000000" pitchFamily="2" charset="2"/>
              <a:buChar char="q"/>
            </a:pPr>
            <a:r>
              <a:rPr lang="en-US" sz="2400" dirty="0">
                <a:ea typeface="Calibri"/>
                <a:cs typeface="Calibri"/>
              </a:rPr>
              <a:t>Not at all familiar</a:t>
            </a:r>
          </a:p>
          <a:p>
            <a:pPr marL="788670" lvl="3" indent="-285750">
              <a:spcAft>
                <a:spcPts val="800"/>
              </a:spcAft>
              <a:buFont typeface="Wingdings" panose="05000000000000000000" pitchFamily="2" charset="2"/>
              <a:buChar char="q"/>
            </a:pPr>
            <a:r>
              <a:rPr lang="en-US" sz="2400" dirty="0">
                <a:ea typeface="Calibri"/>
                <a:cs typeface="Calibri"/>
              </a:rPr>
              <a:t>Slightly familiar</a:t>
            </a:r>
          </a:p>
          <a:p>
            <a:pPr marL="788670" lvl="3" indent="-285750">
              <a:spcAft>
                <a:spcPts val="800"/>
              </a:spcAft>
              <a:buFont typeface="Wingdings" panose="05000000000000000000" pitchFamily="2" charset="2"/>
              <a:buChar char="q"/>
            </a:pPr>
            <a:r>
              <a:rPr lang="en-US" sz="2400" dirty="0">
                <a:ea typeface="Calibri"/>
                <a:cs typeface="Calibri"/>
              </a:rPr>
              <a:t>Moderately familiar </a:t>
            </a:r>
          </a:p>
          <a:p>
            <a:pPr marL="788670" lvl="3" indent="-285750">
              <a:spcAft>
                <a:spcPts val="800"/>
              </a:spcAft>
              <a:buFont typeface="Wingdings" panose="05000000000000000000" pitchFamily="2" charset="2"/>
              <a:buChar char="q"/>
            </a:pPr>
            <a:r>
              <a:rPr lang="en-US" sz="2400" dirty="0">
                <a:ea typeface="Calibri"/>
                <a:cs typeface="Calibri"/>
              </a:rPr>
              <a:t>Very familiar</a:t>
            </a:r>
          </a:p>
          <a:p>
            <a:pPr marL="788670" lvl="3" indent="-285750">
              <a:spcAft>
                <a:spcPts val="800"/>
              </a:spcAft>
              <a:buFont typeface="Wingdings" panose="05000000000000000000" pitchFamily="2" charset="2"/>
              <a:buChar char="q"/>
            </a:pPr>
            <a:r>
              <a:rPr lang="en-US" sz="2400" dirty="0">
                <a:ea typeface="Calibri"/>
                <a:cs typeface="Calibri"/>
              </a:rPr>
              <a:t>Extremely familiar </a:t>
            </a:r>
          </a:p>
        </p:txBody>
      </p:sp>
    </p:spTree>
    <p:extLst>
      <p:ext uri="{BB962C8B-B14F-4D97-AF65-F5344CB8AC3E}">
        <p14:creationId xmlns:p14="http://schemas.microsoft.com/office/powerpoint/2010/main" val="2719911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extLst>
              <a:ext uri="{28A0092B-C50C-407E-A947-70E740481C1C}">
                <a14:useLocalDpi xmlns:a14="http://schemas.microsoft.com/office/drawing/2010/main"/>
              </a:ext>
            </a:extLst>
          </a:blip>
          <a:tile tx="0" ty="0" sx="100000" sy="100000" flip="none" algn="tl"/>
        </a:blipFill>
        <a:effectLst/>
      </p:bgPr>
    </p:bg>
    <p:spTree>
      <p:nvGrpSpPr>
        <p:cNvPr id="1" name="">
          <a:extLst>
            <a:ext uri="{FF2B5EF4-FFF2-40B4-BE49-F238E27FC236}">
              <a16:creationId xmlns:a16="http://schemas.microsoft.com/office/drawing/2014/main" id="{6434F117-5E30-B296-420C-A3DF458DF5D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5F4E22D-A7CA-715F-AB68-327293980A67}"/>
              </a:ext>
            </a:extLst>
          </p:cNvPr>
          <p:cNvSpPr>
            <a:spLocks noGrp="1"/>
          </p:cNvSpPr>
          <p:nvPr>
            <p:ph type="title" idx="4294967295"/>
          </p:nvPr>
        </p:nvSpPr>
        <p:spPr>
          <a:xfrm>
            <a:off x="686665" y="506162"/>
            <a:ext cx="10818669" cy="151606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l">
              <a:lnSpc>
                <a:spcPct val="90000"/>
              </a:lnSpc>
              <a:spcBef>
                <a:spcPts val="0"/>
              </a:spcBef>
              <a:defRPr/>
            </a:pPr>
            <a:r>
              <a:rPr lang="en-US" sz="4000" b="1" dirty="0">
                <a:solidFill>
                  <a:schemeClr val="bg1"/>
                </a:solidFill>
                <a:latin typeface="Arial"/>
                <a:ea typeface="Source Serif Pro"/>
              </a:rPr>
              <a:t>A New Era of Care: Why This Conversation Matters</a:t>
            </a:r>
            <a:endParaRPr lang="en-US" sz="4000" b="1" i="0" u="none" strike="noStrike" kern="1200" cap="none" spc="0" normalizeH="0" baseline="0" noProof="0" dirty="0">
              <a:ln>
                <a:noFill/>
              </a:ln>
              <a:solidFill>
                <a:schemeClr val="bg1"/>
              </a:solidFill>
              <a:effectLst/>
              <a:uLnTx/>
              <a:uFillTx/>
              <a:latin typeface="Arial"/>
              <a:ea typeface="Source Serif Pro"/>
              <a:cs typeface="Arial"/>
            </a:endParaRPr>
          </a:p>
        </p:txBody>
      </p:sp>
      <p:sp>
        <p:nvSpPr>
          <p:cNvPr id="2" name="TextBox 1">
            <a:extLst>
              <a:ext uri="{FF2B5EF4-FFF2-40B4-BE49-F238E27FC236}">
                <a16:creationId xmlns:a16="http://schemas.microsoft.com/office/drawing/2014/main" id="{A3ADE98A-2CB3-4F75-85E3-35254CE7DD61}"/>
              </a:ext>
            </a:extLst>
          </p:cNvPr>
          <p:cNvSpPr txBox="1"/>
          <p:nvPr/>
        </p:nvSpPr>
        <p:spPr>
          <a:xfrm>
            <a:off x="971023" y="3409950"/>
            <a:ext cx="7419110" cy="1429622"/>
          </a:xfrm>
          <a:prstGeom prst="rect">
            <a:avLst/>
          </a:prstGeom>
          <a:noFill/>
        </p:spPr>
        <p:txBody>
          <a:bodyPr wrap="square" lIns="91440" tIns="45720" rIns="91440" bIns="45720" rtlCol="0" anchor="t">
            <a:spAutoFit/>
          </a:bodyPr>
          <a:lstStyle/>
          <a:p>
            <a:pPr algn="ctr">
              <a:lnSpc>
                <a:spcPct val="150000"/>
              </a:lnSpc>
            </a:pPr>
            <a:r>
              <a:rPr lang="en-US" sz="2000" b="1">
                <a:solidFill>
                  <a:schemeClr val="bg1"/>
                </a:solidFill>
                <a:latin typeface="+mj-lt"/>
                <a:ea typeface="Calibri"/>
                <a:cs typeface="Calibri"/>
              </a:rPr>
              <a:t>Robert Espinoza </a:t>
            </a:r>
            <a:endParaRPr lang="en-US">
              <a:solidFill>
                <a:schemeClr val="bg1"/>
              </a:solidFill>
            </a:endParaRPr>
          </a:p>
          <a:p>
            <a:pPr algn="ctr">
              <a:lnSpc>
                <a:spcPct val="150000"/>
              </a:lnSpc>
            </a:pPr>
            <a:r>
              <a:rPr lang="en-US" sz="2000">
                <a:solidFill>
                  <a:schemeClr val="bg1"/>
                </a:solidFill>
                <a:latin typeface="+mj-lt"/>
                <a:ea typeface="Calibri"/>
                <a:cs typeface="Calibri"/>
              </a:rPr>
              <a:t>Founder &amp; CEO</a:t>
            </a:r>
            <a:endParaRPr lang="en-US">
              <a:solidFill>
                <a:schemeClr val="bg1"/>
              </a:solidFill>
            </a:endParaRPr>
          </a:p>
          <a:p>
            <a:pPr algn="ctr">
              <a:lnSpc>
                <a:spcPct val="150000"/>
              </a:lnSpc>
            </a:pPr>
            <a:r>
              <a:rPr lang="en-US" sz="2000">
                <a:solidFill>
                  <a:schemeClr val="bg1"/>
                </a:solidFill>
                <a:latin typeface="+mj-lt"/>
                <a:ea typeface="Calibri"/>
                <a:cs typeface="Calibri"/>
              </a:rPr>
              <a:t>The </a:t>
            </a:r>
            <a:r>
              <a:rPr lang="en-US" sz="2000" err="1">
                <a:solidFill>
                  <a:schemeClr val="bg1"/>
                </a:solidFill>
                <a:latin typeface="+mj-lt"/>
                <a:ea typeface="Calibri"/>
                <a:cs typeface="Calibri"/>
              </a:rPr>
              <a:t>CareWorks</a:t>
            </a:r>
            <a:r>
              <a:rPr lang="en-US" sz="2000">
                <a:solidFill>
                  <a:schemeClr val="bg1"/>
                </a:solidFill>
                <a:latin typeface="+mj-lt"/>
                <a:ea typeface="Calibri"/>
                <a:cs typeface="Calibri"/>
              </a:rPr>
              <a:t> Project </a:t>
            </a:r>
          </a:p>
        </p:txBody>
      </p:sp>
      <p:pic>
        <p:nvPicPr>
          <p:cNvPr id="4" name="Picture 3" descr="Headshot of Robert Espinoza">
            <a:extLst>
              <a:ext uri="{FF2B5EF4-FFF2-40B4-BE49-F238E27FC236}">
                <a16:creationId xmlns:a16="http://schemas.microsoft.com/office/drawing/2014/main" id="{AC988F1D-1C62-0CFB-2378-8F91C92EEC1F}"/>
              </a:ext>
            </a:extLst>
          </p:cNvPr>
          <p:cNvPicPr>
            <a:picLocks noChangeAspect="1"/>
          </p:cNvPicPr>
          <p:nvPr/>
        </p:nvPicPr>
        <p:blipFill>
          <a:blip r:embed="rId4"/>
          <a:srcRect l="10340" r="10340"/>
          <a:stretch>
            <a:fillRect/>
          </a:stretch>
        </p:blipFill>
        <p:spPr>
          <a:xfrm>
            <a:off x="8580633" y="2298959"/>
            <a:ext cx="2772380" cy="3495162"/>
          </a:xfrm>
          <a:prstGeom prst="flowChartConnector">
            <a:avLst/>
          </a:prstGeom>
        </p:spPr>
      </p:pic>
    </p:spTree>
    <p:extLst>
      <p:ext uri="{BB962C8B-B14F-4D97-AF65-F5344CB8AC3E}">
        <p14:creationId xmlns:p14="http://schemas.microsoft.com/office/powerpoint/2010/main" val="537896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5" name="Freeform 5">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3"/>
          <p:cNvSpPr txBox="1">
            <a:spLocks noGrp="1"/>
          </p:cNvSpPr>
          <p:nvPr>
            <p:ph type="title" idx="4294967295"/>
          </p:nvPr>
        </p:nvSpPr>
        <p:spPr>
          <a:xfrm>
            <a:off x="685800" y="2193728"/>
            <a:ext cx="8039493" cy="217273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Ten Insights from a National Study of AI &amp; the Home Care Workforce</a:t>
            </a:r>
          </a:p>
        </p:txBody>
      </p:sp>
      <p:sp>
        <p:nvSpPr>
          <p:cNvPr id="6" name="Freeform 6" descr="The CareWorks Project Logo"/>
          <p:cNvSpPr/>
          <p:nvPr/>
        </p:nvSpPr>
        <p:spPr>
          <a:xfrm>
            <a:off x="685800" y="685800"/>
            <a:ext cx="2771925" cy="654745"/>
          </a:xfrm>
          <a:custGeom>
            <a:avLst/>
            <a:gdLst/>
            <a:ahLst/>
            <a:cxnLst/>
            <a:rect l="l" t="t" r="r" b="b"/>
            <a:pathLst>
              <a:path w="4157888" h="982117">
                <a:moveTo>
                  <a:pt x="0" y="0"/>
                </a:moveTo>
                <a:lnTo>
                  <a:pt x="4157888" y="0"/>
                </a:lnTo>
                <a:lnTo>
                  <a:pt x="4157888" y="982117"/>
                </a:lnTo>
                <a:lnTo>
                  <a:pt x="0" y="982117"/>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7" name="TextBox 7"/>
          <p:cNvSpPr txBox="1"/>
          <p:nvPr/>
        </p:nvSpPr>
        <p:spPr>
          <a:xfrm>
            <a:off x="9075634" y="846057"/>
            <a:ext cx="2418208" cy="6701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657"/>
              </a:lnSpc>
            </a:pPr>
            <a:r>
              <a:rPr lang="en-US" sz="1897" dirty="0">
                <a:solidFill>
                  <a:srgbClr val="FFFFFF"/>
                </a:solidFill>
                <a:latin typeface="Arial" panose="020B0604020202020204" pitchFamily="34" charset="0"/>
                <a:ea typeface="Aileron"/>
                <a:cs typeface="Aileron"/>
                <a:sym typeface="Aileron"/>
              </a:rPr>
              <a:t>What We've Learned</a:t>
            </a:r>
          </a:p>
          <a:p>
            <a:pPr algn="r">
              <a:lnSpc>
                <a:spcPts val="2657"/>
              </a:lnSpc>
            </a:pPr>
            <a:endParaRPr lang="en-US" sz="1897" dirty="0">
              <a:solidFill>
                <a:srgbClr val="FFFFFF"/>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0" y="5304686"/>
            <a:ext cx="4583948" cy="0"/>
          </a:xfrm>
          <a:prstGeom prst="line">
            <a:avLst/>
          </a:prstGeom>
          <a:ln w="9525" cap="flat">
            <a:solidFill>
              <a:srgbClr val="FFFFFF"/>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TextBox 4"/>
          <p:cNvSpPr txBox="1"/>
          <p:nvPr/>
        </p:nvSpPr>
        <p:spPr>
          <a:xfrm>
            <a:off x="685800" y="5556617"/>
            <a:ext cx="6667500" cy="62369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470"/>
              </a:lnSpc>
            </a:pPr>
            <a:r>
              <a:rPr lang="en-US" sz="1764" b="1" dirty="0">
                <a:solidFill>
                  <a:srgbClr val="FFFFFF"/>
                </a:solidFill>
                <a:latin typeface="Aptos ExtraBold" panose="020F0502020204030204" pitchFamily="34" charset="0"/>
                <a:ea typeface="Aileron Bold"/>
                <a:cs typeface="Aileron Bold"/>
                <a:sym typeface="Aileron Bold"/>
              </a:rPr>
              <a:t>Robert Espinoza, Founder &amp; CEO, The </a:t>
            </a:r>
            <a:r>
              <a:rPr lang="en-US" sz="1764" b="1" dirty="0" err="1">
                <a:solidFill>
                  <a:srgbClr val="FFFFFF"/>
                </a:solidFill>
                <a:latin typeface="Aptos ExtraBold" panose="020F0502020204030204" pitchFamily="34" charset="0"/>
                <a:ea typeface="Aileron Bold"/>
                <a:cs typeface="Aileron Bold"/>
                <a:sym typeface="Aileron Bold"/>
              </a:rPr>
              <a:t>CareWorks</a:t>
            </a:r>
            <a:r>
              <a:rPr lang="en-US" sz="1764" b="1" dirty="0">
                <a:solidFill>
                  <a:srgbClr val="FFFFFF"/>
                </a:solidFill>
                <a:latin typeface="Aptos ExtraBold" panose="020F0502020204030204" pitchFamily="34" charset="0"/>
                <a:ea typeface="Aileron Bold"/>
                <a:cs typeface="Aileron Bold"/>
                <a:sym typeface="Aileron Bold"/>
              </a:rPr>
              <a:t> Project</a:t>
            </a:r>
          </a:p>
          <a:p>
            <a:pPr algn="l">
              <a:lnSpc>
                <a:spcPts val="2470"/>
              </a:lnSpc>
            </a:pPr>
            <a:r>
              <a:rPr lang="en-US" sz="1764" dirty="0">
                <a:solidFill>
                  <a:srgbClr val="FFFFFF"/>
                </a:solidFill>
                <a:latin typeface="Aptos Light" panose="020B0004020202020204" pitchFamily="34" charset="0"/>
                <a:ea typeface="Aileron Light"/>
                <a:cs typeface="Aileron Light"/>
                <a:sym typeface="Aileron Light"/>
              </a:rPr>
              <a:t>July 22, 2026</a:t>
            </a:r>
          </a:p>
        </p:txBody>
      </p:sp>
    </p:spTree>
    <p:extLst>
      <p:ext uri="{BB962C8B-B14F-4D97-AF65-F5344CB8AC3E}">
        <p14:creationId xmlns:p14="http://schemas.microsoft.com/office/powerpoint/2010/main" val="3571302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a:extLst>
              <a:ext uri="{C183D7F6-B498-43B3-948B-1728B52AA6E4}">
                <adec:decorative xmlns:adec="http://schemas.microsoft.com/office/drawing/2017/decorative" val="1"/>
              </a:ext>
            </a:extLst>
          </p:cNvPr>
          <p:cNvSpPr/>
          <p:nvPr/>
        </p:nvSpPr>
        <p:spPr>
          <a:xfrm>
            <a:off x="4677804" y="1136096"/>
            <a:ext cx="2836392" cy="680523"/>
          </a:xfrm>
          <a:custGeom>
            <a:avLst/>
            <a:gdLst/>
            <a:ahLst/>
            <a:cxnLst/>
            <a:rect l="l" t="t" r="r" b="b"/>
            <a:pathLst>
              <a:path w="4254588" h="1020785">
                <a:moveTo>
                  <a:pt x="0" y="0"/>
                </a:moveTo>
                <a:lnTo>
                  <a:pt x="4254588" y="0"/>
                </a:lnTo>
                <a:lnTo>
                  <a:pt x="4254588" y="1020785"/>
                </a:lnTo>
                <a:lnTo>
                  <a:pt x="0" y="1020785"/>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3"/>
          <p:cNvSpPr txBox="1">
            <a:spLocks noGrp="1"/>
          </p:cNvSpPr>
          <p:nvPr>
            <p:ph type="title" idx="4294967295"/>
          </p:nvPr>
        </p:nvSpPr>
        <p:spPr>
          <a:xfrm>
            <a:off x="2582239" y="2068111"/>
            <a:ext cx="7027523" cy="221379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4346"/>
              </a:lnSpc>
              <a:spcBef>
                <a:spcPts val="0"/>
              </a:spcBef>
              <a:spcAft>
                <a:spcPts val="0"/>
              </a:spcAft>
              <a:buClrTx/>
              <a:buSzTx/>
              <a:buFontTx/>
              <a:buNone/>
              <a:tabLst/>
              <a:defRPr/>
            </a:pPr>
            <a:r>
              <a:rPr kumimoji="0" lang="en-US" sz="3951" b="0" i="0" u="none" strike="noStrike" kern="1200" cap="none" spc="0" normalizeH="0" baseline="0" noProof="0" dirty="0">
                <a:ln>
                  <a:noFill/>
                </a:ln>
                <a:solidFill>
                  <a:srgbClr val="582852"/>
                </a:solidFill>
                <a:effectLst/>
                <a:uLnTx/>
                <a:uFillTx/>
                <a:latin typeface="Lora"/>
                <a:ea typeface="Lora"/>
                <a:cs typeface="Lora"/>
                <a:sym typeface="Lora"/>
              </a:rPr>
              <a:t>An advisory and innovation studio to help leaders reimagine long-term care in today’s economy.</a:t>
            </a:r>
          </a:p>
        </p:txBody>
      </p:sp>
      <p:sp>
        <p:nvSpPr>
          <p:cNvPr id="4" name="TextBox 4"/>
          <p:cNvSpPr txBox="1"/>
          <p:nvPr/>
        </p:nvSpPr>
        <p:spPr>
          <a:xfrm>
            <a:off x="4084144" y="4466054"/>
            <a:ext cx="4023712" cy="185970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46"/>
              </a:lnSpc>
            </a:pPr>
            <a:r>
              <a:rPr lang="en-US" sz="1533" dirty="0">
                <a:solidFill>
                  <a:srgbClr val="582852"/>
                </a:solidFill>
                <a:latin typeface="Arial" panose="020B0604020202020204" pitchFamily="34" charset="0"/>
                <a:ea typeface="Aileron"/>
                <a:cs typeface="Aileron"/>
                <a:sym typeface="Aileron"/>
              </a:rPr>
              <a:t>We bring together long-term care expertise, narrative strategy, program design, and leadership development to help public and private sector leaders solve complex challenges and seize new opportunities.</a:t>
            </a:r>
          </a:p>
          <a:p>
            <a:pPr algn="ctr">
              <a:lnSpc>
                <a:spcPts val="2146"/>
              </a:lnSpc>
            </a:pPr>
            <a:endParaRPr lang="en-US" sz="1533" dirty="0">
              <a:solidFill>
                <a:srgbClr val="582852"/>
              </a:solidFill>
              <a:latin typeface="Arial" panose="020B0604020202020204" pitchFamily="34" charset="0"/>
              <a:ea typeface="Aileron"/>
              <a:cs typeface="Aileron"/>
              <a:sym typeface="Aileron"/>
            </a:endParaRPr>
          </a:p>
          <a:p>
            <a:pPr algn="ctr">
              <a:lnSpc>
                <a:spcPts val="2146"/>
              </a:lnSpc>
            </a:pPr>
            <a:r>
              <a:rPr lang="en-US" sz="1533" b="1" dirty="0">
                <a:solidFill>
                  <a:srgbClr val="582852"/>
                </a:solidFill>
                <a:latin typeface="Aptos ExtraBold" panose="020F0502020204030204" pitchFamily="34" charset="0"/>
                <a:ea typeface="Aileron Bold"/>
                <a:cs typeface="Aileron Bold"/>
                <a:sym typeface="Aileron Bold"/>
              </a:rPr>
              <a:t>careworksproject.co</a:t>
            </a:r>
          </a:p>
        </p:txBody>
      </p:sp>
      <p:sp>
        <p:nvSpPr>
          <p:cNvPr id="2" name="Freeform 2">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4">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673443" y="846057"/>
            <a:ext cx="10820400" cy="3264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2657"/>
              </a:lnSpc>
              <a:spcBef>
                <a:spcPts val="0"/>
              </a:spcBef>
              <a:spcAft>
                <a:spcPts val="0"/>
              </a:spcAft>
              <a:buClrTx/>
              <a:buSzTx/>
              <a:buFontTx/>
              <a:buNone/>
              <a:tabLst/>
              <a:defRPr/>
            </a:pPr>
            <a:r>
              <a:rPr kumimoji="0" lang="en-US" sz="1897" b="0" i="0" u="none" strike="noStrike" kern="1200" cap="none" spc="0" normalizeH="0" baseline="0" noProof="0" dirty="0">
                <a:ln>
                  <a:noFill/>
                </a:ln>
                <a:solidFill>
                  <a:srgbClr val="FFFFFF"/>
                </a:solidFill>
                <a:effectLst/>
                <a:uLnTx/>
                <a:uFillTx/>
                <a:latin typeface="Arial" panose="020B0604020202020204" pitchFamily="34" charset="0"/>
                <a:ea typeface="Aileron"/>
                <a:cs typeface="Aileron"/>
                <a:sym typeface="Aileron"/>
              </a:rPr>
              <a:t>Why This Research Matters</a:t>
            </a:r>
          </a:p>
        </p:txBody>
      </p:sp>
      <p:sp>
        <p:nvSpPr>
          <p:cNvPr id="3" name="TextBox 3"/>
          <p:cNvSpPr txBox="1"/>
          <p:nvPr/>
        </p:nvSpPr>
        <p:spPr>
          <a:xfrm>
            <a:off x="673443" y="1540347"/>
            <a:ext cx="7228843" cy="42961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064"/>
              </a:lnSpc>
            </a:pPr>
            <a:r>
              <a:rPr lang="en-US" sz="2709" dirty="0">
                <a:solidFill>
                  <a:srgbClr val="B2FF93"/>
                </a:solidFill>
                <a:latin typeface="Arial" panose="020B0604020202020204" pitchFamily="34" charset="0"/>
                <a:ea typeface="Aileron"/>
                <a:cs typeface="Aileron"/>
                <a:sym typeface="Aileron"/>
              </a:rPr>
              <a:t>Over the past year, we set out to better understand what AI could—and should—mean for home care workers, their employers, and the people they support.</a:t>
            </a:r>
          </a:p>
          <a:p>
            <a:pPr algn="l">
              <a:lnSpc>
                <a:spcPts val="3195"/>
              </a:lnSpc>
            </a:pPr>
            <a:endParaRPr lang="en-US" sz="2709" dirty="0">
              <a:solidFill>
                <a:srgbClr val="B2FF93"/>
              </a:solidFill>
              <a:latin typeface="Arial" panose="020B0604020202020204" pitchFamily="34" charset="0"/>
              <a:ea typeface="Aileron"/>
              <a:cs typeface="Aileron"/>
              <a:sym typeface="Aileron"/>
            </a:endParaRPr>
          </a:p>
          <a:p>
            <a:pPr algn="l">
              <a:lnSpc>
                <a:spcPts val="3277"/>
              </a:lnSpc>
            </a:pPr>
            <a:endParaRPr lang="en-US" sz="2709" dirty="0">
              <a:solidFill>
                <a:srgbClr val="B2FF93"/>
              </a:solidFill>
              <a:latin typeface="Arial" panose="020B0604020202020204" pitchFamily="34" charset="0"/>
              <a:ea typeface="Aileron"/>
              <a:cs typeface="Aileron"/>
              <a:sym typeface="Aileron"/>
            </a:endParaRPr>
          </a:p>
          <a:p>
            <a:pPr algn="l">
              <a:lnSpc>
                <a:spcPts val="2703"/>
              </a:lnSpc>
            </a:pPr>
            <a:r>
              <a:rPr lang="en-US" sz="1802" dirty="0">
                <a:solidFill>
                  <a:srgbClr val="FFFFFF"/>
                </a:solidFill>
                <a:latin typeface="Arial" panose="020B0604020202020204" pitchFamily="34" charset="0"/>
                <a:ea typeface="Aileron"/>
                <a:cs typeface="Aileron"/>
                <a:sym typeface="Aileron"/>
              </a:rPr>
              <a:t>Along the way, we reviewed the emerging evidence, interviewed national experts, surveyed stakeholders, conducted focus groups with direct care workers, examined AI tools and real-world use cases, and synthesized the findings into three groundbreaking reports.</a:t>
            </a:r>
          </a:p>
        </p:txBody>
      </p:sp>
      <p:sp>
        <p:nvSpPr>
          <p:cNvPr id="2" name="Freeform 2">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5" name="TextBox 5"/>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FFFFFF"/>
                </a:solidFill>
                <a:latin typeface="Aptos ExtraBold" panose="020F0502020204030204" pitchFamily="34" charset="0"/>
                <a:ea typeface="Aileron Bold"/>
                <a:cs typeface="Aileron Bold"/>
                <a:sym typeface="Aileron Bold"/>
              </a:rPr>
              <a:t>01</a:t>
            </a:r>
          </a:p>
        </p:txBody>
      </p:sp>
      <p:sp>
        <p:nvSpPr>
          <p:cNvPr id="4" name="TextBox 4"/>
          <p:cNvSpPr txBox="1">
            <a:spLocks noGrp="1"/>
          </p:cNvSpPr>
          <p:nvPr>
            <p:ph type="title" idx="4294967295"/>
          </p:nvPr>
        </p:nvSpPr>
        <p:spPr>
          <a:xfrm>
            <a:off x="685800" y="2329965"/>
            <a:ext cx="7796229"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AI Is No Longer Coming. It's Already Here.</a:t>
            </a:r>
          </a:p>
        </p:txBody>
      </p:sp>
      <p:sp>
        <p:nvSpPr>
          <p:cNvPr id="3" name="TextBox 3"/>
          <p:cNvSpPr txBox="1"/>
          <p:nvPr/>
        </p:nvSpPr>
        <p:spPr>
          <a:xfrm>
            <a:off x="685800" y="4176250"/>
            <a:ext cx="5942029" cy="6701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FFFFFF"/>
                </a:solidFill>
                <a:latin typeface="Arial" panose="020B0604020202020204" pitchFamily="34" charset="0"/>
                <a:ea typeface="Aileron"/>
                <a:cs typeface="Aileron"/>
                <a:sym typeface="Aileron"/>
              </a:rPr>
              <a:t>Home care has entered the age of artificial intelligence.</a:t>
            </a:r>
          </a:p>
          <a:p>
            <a:pPr algn="l">
              <a:lnSpc>
                <a:spcPts val="2657"/>
              </a:lnSpc>
            </a:pPr>
            <a:endParaRPr lang="en-US" sz="1897" dirty="0">
              <a:solidFill>
                <a:srgbClr val="FFFFFF"/>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FFFFFF"/>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441463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582852"/>
                </a:solidFill>
                <a:latin typeface="Aptos ExtraBold" panose="020F0502020204030204" pitchFamily="34" charset="0"/>
                <a:ea typeface="Aileron Bold"/>
                <a:cs typeface="Aileron Bold"/>
                <a:sym typeface="Aileron Bold"/>
              </a:rPr>
              <a:t>02</a:t>
            </a:r>
          </a:p>
        </p:txBody>
      </p:sp>
      <p:sp>
        <p:nvSpPr>
          <p:cNvPr id="4" name="TextBox 4"/>
          <p:cNvSpPr txBox="1">
            <a:spLocks noGrp="1"/>
          </p:cNvSpPr>
          <p:nvPr>
            <p:ph type="title" idx="4294967295"/>
          </p:nvPr>
        </p:nvSpPr>
        <p:spPr>
          <a:xfrm>
            <a:off x="685800" y="2447468"/>
            <a:ext cx="10270766"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000000"/>
                </a:solidFill>
                <a:effectLst/>
                <a:uLnTx/>
                <a:uFillTx/>
                <a:latin typeface="Lora"/>
                <a:ea typeface="Lora"/>
                <a:cs typeface="Lora"/>
                <a:sym typeface="Lora"/>
              </a:rPr>
              <a:t>The Biggest Opportunities Aren't Where Most People Think.</a:t>
            </a:r>
          </a:p>
        </p:txBody>
      </p:sp>
      <p:sp>
        <p:nvSpPr>
          <p:cNvPr id="3" name="TextBox 3"/>
          <p:cNvSpPr txBox="1"/>
          <p:nvPr/>
        </p:nvSpPr>
        <p:spPr>
          <a:xfrm>
            <a:off x="685800" y="4176249"/>
            <a:ext cx="5942029" cy="10164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000000"/>
                </a:solidFill>
                <a:latin typeface="Arial" panose="020B0604020202020204" pitchFamily="34" charset="0"/>
                <a:ea typeface="Aileron"/>
                <a:cs typeface="Aileron"/>
                <a:sym typeface="Aileron"/>
              </a:rPr>
              <a:t>AI's greatest value may be reducing paperwork—not replacing the “human touch” of caregiving.</a:t>
            </a:r>
          </a:p>
          <a:p>
            <a:pPr algn="l">
              <a:lnSpc>
                <a:spcPts val="2657"/>
              </a:lnSpc>
            </a:pPr>
            <a:endParaRPr lang="en-US" sz="1897" dirty="0">
              <a:solidFill>
                <a:srgbClr val="000000"/>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000000"/>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538957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5" name="TextBox 5"/>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FFFFFF"/>
                </a:solidFill>
                <a:latin typeface="Aptos ExtraBold" panose="020F0502020204030204" pitchFamily="34" charset="0"/>
                <a:ea typeface="Aileron Bold"/>
                <a:cs typeface="Aileron Bold"/>
                <a:sym typeface="Aileron Bold"/>
              </a:rPr>
              <a:t>03</a:t>
            </a:r>
          </a:p>
        </p:txBody>
      </p:sp>
      <p:sp>
        <p:nvSpPr>
          <p:cNvPr id="4" name="TextBox 4"/>
          <p:cNvSpPr txBox="1">
            <a:spLocks noGrp="1"/>
          </p:cNvSpPr>
          <p:nvPr>
            <p:ph type="title" idx="4294967295"/>
          </p:nvPr>
        </p:nvSpPr>
        <p:spPr>
          <a:xfrm>
            <a:off x="685800" y="2447468"/>
            <a:ext cx="7796229"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Care Is Human. </a:t>
            </a:r>
          </a:p>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AI Should Be, Too.</a:t>
            </a:r>
          </a:p>
        </p:txBody>
      </p:sp>
      <p:sp>
        <p:nvSpPr>
          <p:cNvPr id="3" name="TextBox 3"/>
          <p:cNvSpPr txBox="1"/>
          <p:nvPr/>
        </p:nvSpPr>
        <p:spPr>
          <a:xfrm>
            <a:off x="685800" y="4176250"/>
            <a:ext cx="5942029" cy="6701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FFFFFF"/>
                </a:solidFill>
                <a:latin typeface="Arial" panose="020B0604020202020204" pitchFamily="34" charset="0"/>
                <a:ea typeface="Aileron"/>
                <a:cs typeface="Aileron"/>
                <a:sym typeface="Aileron"/>
              </a:rPr>
              <a:t>The greatest promise of AI is giving home care workers more time to deliver supports and services. </a:t>
            </a: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FFFFFF"/>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96339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582852"/>
                </a:solidFill>
                <a:latin typeface="Aptos ExtraBold" panose="020F0502020204030204" pitchFamily="34" charset="0"/>
                <a:ea typeface="Aileron Bold"/>
                <a:cs typeface="Aileron Bold"/>
                <a:sym typeface="Aileron Bold"/>
              </a:rPr>
              <a:t>04</a:t>
            </a:r>
          </a:p>
        </p:txBody>
      </p:sp>
      <p:sp>
        <p:nvSpPr>
          <p:cNvPr id="4" name="TextBox 4"/>
          <p:cNvSpPr txBox="1">
            <a:spLocks noGrp="1"/>
          </p:cNvSpPr>
          <p:nvPr>
            <p:ph type="title" idx="4294967295"/>
          </p:nvPr>
        </p:nvSpPr>
        <p:spPr>
          <a:xfrm>
            <a:off x="685801" y="2447468"/>
            <a:ext cx="9563755"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000000"/>
                </a:solidFill>
                <a:effectLst/>
                <a:uLnTx/>
                <a:uFillTx/>
                <a:latin typeface="Lora"/>
                <a:ea typeface="Lora"/>
                <a:cs typeface="Lora"/>
                <a:sym typeface="Lora"/>
              </a:rPr>
              <a:t>Trust Is the Real Infrastructure.</a:t>
            </a:r>
          </a:p>
        </p:txBody>
      </p:sp>
      <p:sp>
        <p:nvSpPr>
          <p:cNvPr id="3" name="TextBox 3"/>
          <p:cNvSpPr txBox="1"/>
          <p:nvPr/>
        </p:nvSpPr>
        <p:spPr>
          <a:xfrm>
            <a:off x="685800" y="4176249"/>
            <a:ext cx="5942029" cy="32644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000000"/>
                </a:solidFill>
                <a:latin typeface="Arial" panose="020B0604020202020204" pitchFamily="34" charset="0"/>
                <a:ea typeface="Aileron"/>
                <a:cs typeface="Aileron"/>
                <a:sym typeface="Aileron"/>
              </a:rPr>
              <a:t>Without trust, even the best technology will fail.</a:t>
            </a: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582852"/>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0583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5" name="TextBox 5"/>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FFFFFF"/>
                </a:solidFill>
                <a:latin typeface="Aptos ExtraBold" panose="020F0502020204030204" pitchFamily="34" charset="0"/>
                <a:ea typeface="Aileron Bold"/>
                <a:cs typeface="Aileron Bold"/>
                <a:sym typeface="Aileron Bold"/>
              </a:rPr>
              <a:t>05</a:t>
            </a:r>
          </a:p>
        </p:txBody>
      </p:sp>
      <p:sp>
        <p:nvSpPr>
          <p:cNvPr id="4" name="TextBox 4"/>
          <p:cNvSpPr txBox="1">
            <a:spLocks noGrp="1"/>
          </p:cNvSpPr>
          <p:nvPr>
            <p:ph type="title" idx="4294967295"/>
          </p:nvPr>
        </p:nvSpPr>
        <p:spPr>
          <a:xfrm>
            <a:off x="685800" y="2447468"/>
            <a:ext cx="8905206"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Home Care Workers and Clients Must Shape AI Tools.</a:t>
            </a:r>
          </a:p>
        </p:txBody>
      </p:sp>
      <p:sp>
        <p:nvSpPr>
          <p:cNvPr id="3" name="TextBox 3"/>
          <p:cNvSpPr txBox="1"/>
          <p:nvPr/>
        </p:nvSpPr>
        <p:spPr>
          <a:xfrm>
            <a:off x="685800" y="4176249"/>
            <a:ext cx="5942029" cy="10164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FFFFFF"/>
                </a:solidFill>
                <a:latin typeface="Arial" panose="020B0604020202020204" pitchFamily="34" charset="0"/>
                <a:ea typeface="Aileron"/>
                <a:cs typeface="Aileron"/>
                <a:sym typeface="Aileron"/>
              </a:rPr>
              <a:t>Their expertise matters, and people embrace technology they helped create.</a:t>
            </a:r>
          </a:p>
          <a:p>
            <a:pPr algn="l">
              <a:lnSpc>
                <a:spcPts val="2657"/>
              </a:lnSpc>
            </a:pPr>
            <a:endParaRPr lang="en-US" sz="1897" dirty="0">
              <a:solidFill>
                <a:srgbClr val="FFFFFF"/>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FFFFFF"/>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a:extLst>
              <a:ext uri="{C183D7F6-B498-43B3-948B-1728B52AA6E4}">
                <adec:decorative xmlns:adec="http://schemas.microsoft.com/office/drawing/2017/decorative" val="1"/>
              </a:ext>
            </a:extLst>
          </p:cNvPr>
          <p:cNvSpPr/>
          <p:nvPr/>
        </p:nvSpPr>
        <p:spPr>
          <a:xfrm flipH="1" flipV="1">
            <a:off x="3466962"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657318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582852"/>
                </a:solidFill>
                <a:latin typeface="Aptos ExtraBold" panose="020F0502020204030204" pitchFamily="34" charset="0"/>
                <a:ea typeface="Aileron Bold"/>
                <a:cs typeface="Aileron Bold"/>
                <a:sym typeface="Aileron Bold"/>
              </a:rPr>
              <a:t>06</a:t>
            </a:r>
          </a:p>
        </p:txBody>
      </p:sp>
      <p:sp>
        <p:nvSpPr>
          <p:cNvPr id="4" name="TextBox 4"/>
          <p:cNvSpPr txBox="1">
            <a:spLocks noGrp="1"/>
          </p:cNvSpPr>
          <p:nvPr>
            <p:ph type="title" idx="4294967295"/>
          </p:nvPr>
        </p:nvSpPr>
        <p:spPr>
          <a:xfrm>
            <a:off x="685801" y="2447468"/>
            <a:ext cx="9563755"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000000"/>
                </a:solidFill>
                <a:effectLst/>
                <a:uLnTx/>
                <a:uFillTx/>
                <a:latin typeface="Lora"/>
                <a:ea typeface="Lora"/>
                <a:cs typeface="Lora"/>
                <a:sym typeface="Lora"/>
              </a:rPr>
              <a:t>Better Decisions Depend </a:t>
            </a:r>
          </a:p>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000000"/>
                </a:solidFill>
                <a:effectLst/>
                <a:uLnTx/>
                <a:uFillTx/>
                <a:latin typeface="Lora"/>
                <a:ea typeface="Lora"/>
                <a:cs typeface="Lora"/>
                <a:sym typeface="Lora"/>
              </a:rPr>
              <a:t>on Better Data.</a:t>
            </a:r>
          </a:p>
        </p:txBody>
      </p:sp>
      <p:sp>
        <p:nvSpPr>
          <p:cNvPr id="3" name="TextBox 3"/>
          <p:cNvSpPr txBox="1"/>
          <p:nvPr/>
        </p:nvSpPr>
        <p:spPr>
          <a:xfrm>
            <a:off x="685800" y="4176250"/>
            <a:ext cx="5942029" cy="6701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000000"/>
                </a:solidFill>
                <a:latin typeface="Arial" panose="020B0604020202020204" pitchFamily="34" charset="0"/>
                <a:ea typeface="Aileron"/>
                <a:cs typeface="Aileron"/>
                <a:sym typeface="Aileron"/>
              </a:rPr>
              <a:t>AI is only as effective as the information behind it.</a:t>
            </a:r>
          </a:p>
          <a:p>
            <a:pPr algn="l">
              <a:lnSpc>
                <a:spcPts val="2657"/>
              </a:lnSpc>
            </a:pPr>
            <a:endParaRPr lang="en-US" sz="1897" dirty="0">
              <a:solidFill>
                <a:srgbClr val="000000"/>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000000"/>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856194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5" name="TextBox 5"/>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FFFFFF"/>
                </a:solidFill>
                <a:latin typeface="Aptos ExtraBold" panose="020F0502020204030204" pitchFamily="34" charset="0"/>
                <a:ea typeface="Aileron Bold"/>
                <a:cs typeface="Aileron Bold"/>
                <a:sym typeface="Aileron Bold"/>
              </a:rPr>
              <a:t>07</a:t>
            </a:r>
          </a:p>
        </p:txBody>
      </p:sp>
      <p:sp>
        <p:nvSpPr>
          <p:cNvPr id="4" name="TextBox 4"/>
          <p:cNvSpPr txBox="1">
            <a:spLocks noGrp="1"/>
          </p:cNvSpPr>
          <p:nvPr>
            <p:ph type="title" idx="4294967295"/>
          </p:nvPr>
        </p:nvSpPr>
        <p:spPr>
          <a:xfrm>
            <a:off x="685801" y="3118709"/>
            <a:ext cx="9092415" cy="7342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Small Wins Build Big Change.</a:t>
            </a:r>
          </a:p>
        </p:txBody>
      </p:sp>
      <p:sp>
        <p:nvSpPr>
          <p:cNvPr id="3" name="TextBox 3"/>
          <p:cNvSpPr txBox="1"/>
          <p:nvPr/>
        </p:nvSpPr>
        <p:spPr>
          <a:xfrm>
            <a:off x="685800" y="4176249"/>
            <a:ext cx="5942029" cy="10164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FFFFFF"/>
                </a:solidFill>
                <a:latin typeface="Arial" panose="020B0604020202020204" pitchFamily="34" charset="0"/>
                <a:ea typeface="Aileron"/>
                <a:cs typeface="Aileron"/>
                <a:sym typeface="Aileron"/>
              </a:rPr>
              <a:t>Start with practical problems and not ambitious promises that might not be met.</a:t>
            </a:r>
          </a:p>
          <a:p>
            <a:pPr algn="l">
              <a:lnSpc>
                <a:spcPts val="2657"/>
              </a:lnSpc>
            </a:pPr>
            <a:endParaRPr lang="en-US" sz="1897" dirty="0">
              <a:solidFill>
                <a:srgbClr val="FFFFFF"/>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FFFFFF"/>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982756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582852"/>
                </a:solidFill>
                <a:latin typeface="Aptos ExtraBold" panose="020F0502020204030204" pitchFamily="34" charset="0"/>
                <a:ea typeface="Aileron Bold"/>
                <a:cs typeface="Aileron Bold"/>
                <a:sym typeface="Aileron Bold"/>
              </a:rPr>
              <a:t>08</a:t>
            </a:r>
          </a:p>
        </p:txBody>
      </p:sp>
      <p:sp>
        <p:nvSpPr>
          <p:cNvPr id="4" name="TextBox 4"/>
          <p:cNvSpPr txBox="1">
            <a:spLocks noGrp="1"/>
          </p:cNvSpPr>
          <p:nvPr>
            <p:ph type="title" idx="4294967295"/>
          </p:nvPr>
        </p:nvSpPr>
        <p:spPr>
          <a:xfrm>
            <a:off x="685801" y="2447468"/>
            <a:ext cx="9563755"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000000"/>
                </a:solidFill>
                <a:effectLst/>
                <a:uLnTx/>
                <a:uFillTx/>
                <a:latin typeface="Lora"/>
                <a:ea typeface="Lora"/>
                <a:cs typeface="Lora"/>
                <a:sym typeface="Lora"/>
              </a:rPr>
              <a:t>Innovation Requires Guardrails.</a:t>
            </a:r>
          </a:p>
        </p:txBody>
      </p:sp>
      <p:sp>
        <p:nvSpPr>
          <p:cNvPr id="3" name="TextBox 3"/>
          <p:cNvSpPr txBox="1"/>
          <p:nvPr/>
        </p:nvSpPr>
        <p:spPr>
          <a:xfrm>
            <a:off x="685800" y="4176250"/>
            <a:ext cx="6248401" cy="6701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000000"/>
                </a:solidFill>
                <a:latin typeface="Arial" panose="020B0604020202020204" pitchFamily="34" charset="0"/>
                <a:ea typeface="Aileron"/>
                <a:cs typeface="Aileron"/>
                <a:sym typeface="Aileron"/>
              </a:rPr>
              <a:t>Responsible AI is good leadership and smart for business.</a:t>
            </a:r>
          </a:p>
          <a:p>
            <a:pPr algn="l">
              <a:lnSpc>
                <a:spcPts val="2657"/>
              </a:lnSpc>
            </a:pPr>
            <a:endParaRPr lang="en-US" sz="1897" dirty="0">
              <a:solidFill>
                <a:srgbClr val="000000"/>
              </a:solidFill>
              <a:latin typeface="Arial" panose="020B0604020202020204" pitchFamily="34" charset="0"/>
              <a:ea typeface="Aileron"/>
              <a:cs typeface="Aileron"/>
              <a:sym typeface="Aileron"/>
            </a:endParaRP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582852"/>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545823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82852"/>
        </a:solidFill>
        <a:effectLst/>
      </p:bgPr>
    </p:bg>
    <p:spTree>
      <p:nvGrpSpPr>
        <p:cNvPr id="1" name=""/>
        <p:cNvGrpSpPr/>
        <p:nvPr/>
      </p:nvGrpSpPr>
      <p:grpSpPr>
        <a:xfrm>
          <a:off x="0" y="0"/>
          <a:ext cx="0" cy="0"/>
          <a:chOff x="0" y="0"/>
          <a:chExt cx="0" cy="0"/>
        </a:xfrm>
      </p:grpSpPr>
      <p:sp>
        <p:nvSpPr>
          <p:cNvPr id="5" name="TextBox 5"/>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FFFFFF"/>
                </a:solidFill>
                <a:latin typeface="Aptos ExtraBold" panose="020F0502020204030204" pitchFamily="34" charset="0"/>
                <a:ea typeface="Aileron Bold"/>
                <a:cs typeface="Aileron Bold"/>
                <a:sym typeface="Aileron Bold"/>
              </a:rPr>
              <a:t>09</a:t>
            </a:r>
          </a:p>
        </p:txBody>
      </p:sp>
      <p:sp>
        <p:nvSpPr>
          <p:cNvPr id="4" name="TextBox 4"/>
          <p:cNvSpPr txBox="1">
            <a:spLocks noGrp="1"/>
          </p:cNvSpPr>
          <p:nvPr>
            <p:ph type="title" idx="4294967295"/>
          </p:nvPr>
        </p:nvSpPr>
        <p:spPr>
          <a:xfrm>
            <a:off x="685800" y="2447468"/>
            <a:ext cx="7796229" cy="1453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FFFFFF"/>
                </a:solidFill>
                <a:effectLst/>
                <a:uLnTx/>
                <a:uFillTx/>
                <a:latin typeface="Lora"/>
                <a:ea typeface="Lora"/>
                <a:cs typeface="Lora"/>
                <a:sym typeface="Lora"/>
              </a:rPr>
              <a:t>AI Is a Home Care Workforce Strategy.</a:t>
            </a:r>
          </a:p>
        </p:txBody>
      </p:sp>
      <p:sp>
        <p:nvSpPr>
          <p:cNvPr id="3" name="TextBox 3"/>
          <p:cNvSpPr txBox="1"/>
          <p:nvPr/>
        </p:nvSpPr>
        <p:spPr>
          <a:xfrm>
            <a:off x="685800" y="4176249"/>
            <a:ext cx="5942029" cy="32644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FFFFFF"/>
                </a:solidFill>
                <a:latin typeface="Arial" panose="020B0604020202020204" pitchFamily="34" charset="0"/>
                <a:ea typeface="Aileron"/>
                <a:cs typeface="Aileron"/>
                <a:sym typeface="Aileron"/>
              </a:rPr>
              <a:t>The best AI improves the experience of work.</a:t>
            </a: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FFFFFF"/>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874869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7477871" y="3663636"/>
            <a:ext cx="4226270" cy="31428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4167"/>
              </a:lnSpc>
            </a:pPr>
            <a:r>
              <a:rPr lang="en-US" sz="21970" b="1" spc="-1252" dirty="0">
                <a:solidFill>
                  <a:srgbClr val="582852"/>
                </a:solidFill>
                <a:latin typeface="Aptos ExtraBold" panose="020F0502020204030204" pitchFamily="34" charset="0"/>
                <a:ea typeface="Aileron Bold"/>
                <a:cs typeface="Aileron Bold"/>
                <a:sym typeface="Aileron Bold"/>
              </a:rPr>
              <a:t>10</a:t>
            </a:r>
          </a:p>
        </p:txBody>
      </p:sp>
      <p:sp>
        <p:nvSpPr>
          <p:cNvPr id="4" name="TextBox 4"/>
          <p:cNvSpPr txBox="1">
            <a:spLocks noGrp="1"/>
          </p:cNvSpPr>
          <p:nvPr>
            <p:ph type="title" idx="4294967295"/>
          </p:nvPr>
        </p:nvSpPr>
        <p:spPr>
          <a:xfrm>
            <a:off x="685801" y="3118709"/>
            <a:ext cx="9563755" cy="73425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5700"/>
              </a:lnSpc>
              <a:spcBef>
                <a:spcPts val="0"/>
              </a:spcBef>
              <a:spcAft>
                <a:spcPts val="0"/>
              </a:spcAft>
              <a:buClrTx/>
              <a:buSzTx/>
              <a:buFontTx/>
              <a:buNone/>
              <a:tabLst/>
              <a:defRPr/>
            </a:pPr>
            <a:r>
              <a:rPr kumimoji="0" lang="en-US" sz="5182" b="0" i="0" u="none" strike="noStrike" kern="1200" cap="none" spc="0" normalizeH="0" baseline="0" noProof="0" dirty="0">
                <a:ln>
                  <a:noFill/>
                </a:ln>
                <a:solidFill>
                  <a:srgbClr val="000000"/>
                </a:solidFill>
                <a:effectLst/>
                <a:uLnTx/>
                <a:uFillTx/>
                <a:latin typeface="Lora"/>
                <a:ea typeface="Lora"/>
                <a:cs typeface="Lora"/>
                <a:sym typeface="Lora"/>
              </a:rPr>
              <a:t>The Future Isn't Only About AI.</a:t>
            </a:r>
          </a:p>
        </p:txBody>
      </p:sp>
      <p:sp>
        <p:nvSpPr>
          <p:cNvPr id="3" name="TextBox 3"/>
          <p:cNvSpPr txBox="1"/>
          <p:nvPr/>
        </p:nvSpPr>
        <p:spPr>
          <a:xfrm>
            <a:off x="685800" y="4176249"/>
            <a:ext cx="5942029" cy="32644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657"/>
              </a:lnSpc>
            </a:pPr>
            <a:r>
              <a:rPr lang="en-US" sz="1897" dirty="0">
                <a:solidFill>
                  <a:srgbClr val="000000"/>
                </a:solidFill>
                <a:latin typeface="Arial" panose="020B0604020202020204" pitchFamily="34" charset="0"/>
                <a:ea typeface="Aileron"/>
                <a:cs typeface="Aileron"/>
                <a:sym typeface="Aileron"/>
              </a:rPr>
              <a:t>It's about the future of care across the board.</a:t>
            </a:r>
          </a:p>
        </p:txBody>
      </p:sp>
      <p:sp>
        <p:nvSpPr>
          <p:cNvPr id="2" name="AutoShape 2">
            <a:extLst>
              <a:ext uri="{C183D7F6-B498-43B3-948B-1728B52AA6E4}">
                <adec:decorative xmlns:adec="http://schemas.microsoft.com/office/drawing/2017/decorative" val="1"/>
              </a:ext>
            </a:extLst>
          </p:cNvPr>
          <p:cNvSpPr/>
          <p:nvPr/>
        </p:nvSpPr>
        <p:spPr>
          <a:xfrm>
            <a:off x="685801" y="4056533"/>
            <a:ext cx="5040923" cy="0"/>
          </a:xfrm>
          <a:prstGeom prst="line">
            <a:avLst/>
          </a:prstGeom>
          <a:ln w="9525" cap="flat">
            <a:solidFill>
              <a:srgbClr val="000000"/>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a:extLst>
              <a:ext uri="{C183D7F6-B498-43B3-948B-1728B52AA6E4}">
                <adec:decorative xmlns:adec="http://schemas.microsoft.com/office/drawing/2017/decorative" val="1"/>
              </a:ext>
            </a:extLst>
          </p:cNvPr>
          <p:cNvSpPr/>
          <p:nvPr/>
        </p:nvSpPr>
        <p:spPr>
          <a:xfrm flipH="1" flipV="1">
            <a:off x="3457725" y="0"/>
            <a:ext cx="8734275" cy="4913029"/>
          </a:xfrm>
          <a:custGeom>
            <a:avLst/>
            <a:gdLst/>
            <a:ahLst/>
            <a:cxnLst/>
            <a:rect l="l" t="t" r="r" b="b"/>
            <a:pathLst>
              <a:path w="13101412" h="7369544">
                <a:moveTo>
                  <a:pt x="13101412" y="7369544"/>
                </a:moveTo>
                <a:lnTo>
                  <a:pt x="0" y="7369544"/>
                </a:lnTo>
                <a:lnTo>
                  <a:pt x="0" y="0"/>
                </a:lnTo>
                <a:lnTo>
                  <a:pt x="13101412" y="0"/>
                </a:lnTo>
                <a:lnTo>
                  <a:pt x="13101412" y="7369544"/>
                </a:lnTo>
                <a:close/>
              </a:path>
            </a:pathLst>
          </a:custGeom>
          <a:blipFill>
            <a:blip r:embed="rId3">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215617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3322602" y="2770297"/>
            <a:ext cx="5546796" cy="17270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2743"/>
              </a:lnSpc>
              <a:spcBef>
                <a:spcPts val="0"/>
              </a:spcBef>
              <a:spcAft>
                <a:spcPts val="0"/>
              </a:spcAft>
              <a:buClrTx/>
              <a:buSzTx/>
              <a:buFontTx/>
              <a:buNone/>
              <a:tabLst/>
              <a:defRPr/>
            </a:pPr>
            <a:r>
              <a:rPr kumimoji="0" lang="en-US" sz="2494" b="1" i="0" u="none" strike="noStrike" kern="1200" cap="none" spc="0" normalizeH="0" baseline="0" noProof="0" dirty="0">
                <a:ln>
                  <a:noFill/>
                </a:ln>
                <a:solidFill>
                  <a:srgbClr val="582852"/>
                </a:solidFill>
                <a:effectLst/>
                <a:uLnTx/>
                <a:uFillTx/>
                <a:latin typeface="Lora Bold"/>
                <a:ea typeface="Lora Bold"/>
                <a:cs typeface="Lora Bold"/>
                <a:sym typeface="Lora Bold"/>
              </a:rPr>
              <a:t>Thank you </a:t>
            </a:r>
            <a:r>
              <a:rPr kumimoji="0" lang="en-US" sz="2494" b="0" i="0" u="none" strike="noStrike" kern="1200" cap="none" spc="0" normalizeH="0" baseline="0" noProof="0" dirty="0">
                <a:ln>
                  <a:noFill/>
                </a:ln>
                <a:solidFill>
                  <a:srgbClr val="582852"/>
                </a:solidFill>
                <a:effectLst/>
                <a:uLnTx/>
                <a:uFillTx/>
                <a:latin typeface="Lora"/>
                <a:ea typeface="Lora"/>
                <a:cs typeface="Lora"/>
                <a:sym typeface="Lora"/>
              </a:rPr>
              <a:t>for everything you do to strengthen long-term care systems so people can live with dignity, workers can thrive, and communities can rely on care that works. </a:t>
            </a:r>
          </a:p>
        </p:txBody>
      </p:sp>
      <p:sp>
        <p:nvSpPr>
          <p:cNvPr id="6" name="Freeform 6" descr="The CareWorks Project logo&#10;"/>
          <p:cNvSpPr/>
          <p:nvPr/>
        </p:nvSpPr>
        <p:spPr>
          <a:xfrm>
            <a:off x="4392812" y="1651909"/>
            <a:ext cx="3406378" cy="804606"/>
          </a:xfrm>
          <a:custGeom>
            <a:avLst/>
            <a:gdLst/>
            <a:ahLst/>
            <a:cxnLst/>
            <a:rect l="l" t="t" r="r" b="b"/>
            <a:pathLst>
              <a:path w="5109567" h="1206909">
                <a:moveTo>
                  <a:pt x="0" y="0"/>
                </a:moveTo>
                <a:lnTo>
                  <a:pt x="5109566" y="0"/>
                </a:lnTo>
                <a:lnTo>
                  <a:pt x="5109566" y="1206909"/>
                </a:lnTo>
                <a:lnTo>
                  <a:pt x="0" y="1206909"/>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TextBox 8"/>
          <p:cNvSpPr txBox="1"/>
          <p:nvPr/>
        </p:nvSpPr>
        <p:spPr>
          <a:xfrm>
            <a:off x="1344453" y="4706931"/>
            <a:ext cx="9503094" cy="6082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464"/>
              </a:lnSpc>
            </a:pPr>
            <a:r>
              <a:rPr lang="en-US" sz="1394" b="1" dirty="0">
                <a:solidFill>
                  <a:srgbClr val="000000"/>
                </a:solidFill>
                <a:latin typeface="Aptos ExtraBold" panose="020F0502020204030204" pitchFamily="34" charset="0"/>
                <a:ea typeface="Aileron Bold"/>
                <a:cs typeface="Aileron Bold"/>
                <a:sym typeface="Aileron Bold"/>
              </a:rPr>
              <a:t>Robert Espinoza, Founder &amp; CEO , The </a:t>
            </a:r>
            <a:r>
              <a:rPr lang="en-US" sz="1394" b="1" dirty="0" err="1">
                <a:solidFill>
                  <a:srgbClr val="000000"/>
                </a:solidFill>
                <a:latin typeface="Aptos ExtraBold" panose="020F0502020204030204" pitchFamily="34" charset="0"/>
                <a:ea typeface="Aileron Bold"/>
                <a:cs typeface="Aileron Bold"/>
                <a:sym typeface="Aileron Bold"/>
              </a:rPr>
              <a:t>CareWorks</a:t>
            </a:r>
            <a:r>
              <a:rPr lang="en-US" sz="1394" b="1" dirty="0">
                <a:solidFill>
                  <a:srgbClr val="000000"/>
                </a:solidFill>
                <a:latin typeface="Aptos ExtraBold" panose="020F0502020204030204" pitchFamily="34" charset="0"/>
                <a:ea typeface="Aileron Bold"/>
                <a:cs typeface="Aileron Bold"/>
                <a:sym typeface="Aileron Bold"/>
              </a:rPr>
              <a:t> Project </a:t>
            </a:r>
          </a:p>
          <a:p>
            <a:pPr algn="ctr">
              <a:lnSpc>
                <a:spcPts val="2464"/>
              </a:lnSpc>
            </a:pPr>
            <a:r>
              <a:rPr lang="en-US" sz="1394" dirty="0">
                <a:solidFill>
                  <a:srgbClr val="000000"/>
                </a:solidFill>
                <a:latin typeface="Arial" panose="020B0604020202020204" pitchFamily="34" charset="0"/>
                <a:ea typeface="Aileron"/>
                <a:cs typeface="Aileron"/>
                <a:sym typeface="Aileron"/>
              </a:rPr>
              <a:t>robert@careworksproject.co | careworksproject.co</a:t>
            </a:r>
          </a:p>
        </p:txBody>
      </p:sp>
      <p:sp>
        <p:nvSpPr>
          <p:cNvPr id="9" name="TextBox 9"/>
          <p:cNvSpPr txBox="1"/>
          <p:nvPr/>
        </p:nvSpPr>
        <p:spPr>
          <a:xfrm>
            <a:off x="4977489" y="5967984"/>
            <a:ext cx="6528711" cy="2436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2121"/>
              </a:lnSpc>
            </a:pPr>
            <a:r>
              <a:rPr lang="en-US" sz="1200" dirty="0">
                <a:solidFill>
                  <a:srgbClr val="000000"/>
                </a:solidFill>
                <a:latin typeface="Aptos Light" panose="020B0004020202020204" pitchFamily="34" charset="0"/>
                <a:ea typeface="Aileron Light"/>
                <a:cs typeface="Aileron Light"/>
                <a:sym typeface="Aileron Light"/>
              </a:rPr>
              <a:t>© 2026 The </a:t>
            </a:r>
            <a:r>
              <a:rPr lang="en-US" sz="1200" dirty="0" err="1">
                <a:solidFill>
                  <a:srgbClr val="000000"/>
                </a:solidFill>
                <a:latin typeface="Aptos Light" panose="020B0004020202020204" pitchFamily="34" charset="0"/>
                <a:ea typeface="Aileron Light"/>
                <a:cs typeface="Aileron Light"/>
                <a:sym typeface="Aileron Light"/>
              </a:rPr>
              <a:t>CareWorks</a:t>
            </a:r>
            <a:r>
              <a:rPr lang="en-US" sz="1200" dirty="0">
                <a:solidFill>
                  <a:srgbClr val="000000"/>
                </a:solidFill>
                <a:latin typeface="Aptos Light" panose="020B0004020202020204" pitchFamily="34" charset="0"/>
                <a:ea typeface="Aileron Light"/>
                <a:cs typeface="Aileron Light"/>
                <a:sym typeface="Aileron Light"/>
              </a:rPr>
              <a:t> Project. All rights reserved.</a:t>
            </a:r>
          </a:p>
        </p:txBody>
      </p:sp>
      <p:sp>
        <p:nvSpPr>
          <p:cNvPr id="3" name="Freeform 3">
            <a:extLst>
              <a:ext uri="{C183D7F6-B498-43B3-948B-1728B52AA6E4}">
                <adec:decorative xmlns:adec="http://schemas.microsoft.com/office/drawing/2017/decorative" val="1"/>
              </a:ext>
            </a:extLst>
          </p:cNvPr>
          <p:cNvSpPr/>
          <p:nvPr/>
        </p:nvSpPr>
        <p:spPr>
          <a:xfrm flipH="1" flipV="1">
            <a:off x="3432051" y="0"/>
            <a:ext cx="8734275" cy="4913029"/>
          </a:xfrm>
          <a:custGeom>
            <a:avLst/>
            <a:gdLst/>
            <a:ahLst/>
            <a:cxnLst/>
            <a:rect l="l" t="t" r="r" b="b"/>
            <a:pathLst>
              <a:path w="13101412" h="7369544">
                <a:moveTo>
                  <a:pt x="13101413" y="7369544"/>
                </a:moveTo>
                <a:lnTo>
                  <a:pt x="0" y="7369544"/>
                </a:lnTo>
                <a:lnTo>
                  <a:pt x="0" y="0"/>
                </a:lnTo>
                <a:lnTo>
                  <a:pt x="13101413" y="0"/>
                </a:lnTo>
                <a:lnTo>
                  <a:pt x="13101413" y="7369544"/>
                </a:lnTo>
                <a:close/>
              </a:path>
            </a:pathLst>
          </a:custGeom>
          <a:blipFill>
            <a:blip r:embed="rId4">
              <a:alphaModFix amt="9999"/>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017580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B988-81AD-FC5E-5901-D3DC14C2AD64}"/>
              </a:ext>
            </a:extLst>
          </p:cNvPr>
          <p:cNvSpPr>
            <a:spLocks noGrp="1"/>
          </p:cNvSpPr>
          <p:nvPr>
            <p:ph type="title"/>
          </p:nvPr>
        </p:nvSpPr>
        <p:spPr/>
        <p:txBody>
          <a:bodyPr/>
          <a:lstStyle/>
          <a:p>
            <a:pPr algn="ctr"/>
            <a:r>
              <a:rPr lang="en-US" sz="3200" dirty="0">
                <a:ea typeface="Source Serif Pro"/>
                <a:cs typeface="FUTURA MEDIUM"/>
              </a:rPr>
              <a:t>Poll Question #2</a:t>
            </a:r>
          </a:p>
        </p:txBody>
      </p:sp>
      <p:sp>
        <p:nvSpPr>
          <p:cNvPr id="3" name="Text Placeholder 2">
            <a:extLst>
              <a:ext uri="{FF2B5EF4-FFF2-40B4-BE49-F238E27FC236}">
                <a16:creationId xmlns:a16="http://schemas.microsoft.com/office/drawing/2014/main" id="{23A84C54-7684-5674-BCDD-CD19B2CBDEFE}"/>
              </a:ext>
            </a:extLst>
          </p:cNvPr>
          <p:cNvSpPr>
            <a:spLocks noGrp="1"/>
          </p:cNvSpPr>
          <p:nvPr>
            <p:ph type="body" sz="quarter" idx="10"/>
          </p:nvPr>
        </p:nvSpPr>
        <p:spPr>
          <a:xfrm>
            <a:off x="414098" y="925817"/>
            <a:ext cx="11363803" cy="4632643"/>
          </a:xfrm>
        </p:spPr>
        <p:txBody>
          <a:bodyPr vert="horz" lIns="0" tIns="0" rIns="0" bIns="0" rtlCol="0" anchor="t">
            <a:normAutofit/>
          </a:bodyPr>
          <a:lstStyle/>
          <a:p>
            <a:r>
              <a:rPr lang="en-US" sz="2800" i="1" dirty="0"/>
              <a:t>Where do you see the greatest opportunity for AI in direct care?</a:t>
            </a:r>
            <a:endParaRPr lang="en-US" dirty="0"/>
          </a:p>
          <a:p>
            <a:endParaRPr lang="en-US" sz="2000" dirty="0"/>
          </a:p>
          <a:p>
            <a:pPr marL="788670" lvl="3" indent="-285750">
              <a:spcAft>
                <a:spcPts val="800"/>
              </a:spcAft>
              <a:buFont typeface="Wingdings" panose="05000000000000000000" pitchFamily="2" charset="2"/>
              <a:buChar char="q"/>
            </a:pPr>
            <a:r>
              <a:rPr lang="en-US" sz="2400" dirty="0"/>
              <a:t>Reducing administrative tasks and documentation</a:t>
            </a:r>
          </a:p>
          <a:p>
            <a:pPr marL="788670" lvl="3" indent="-285750">
              <a:spcAft>
                <a:spcPts val="800"/>
              </a:spcAft>
              <a:buFont typeface="Wingdings" panose="05000000000000000000" pitchFamily="2" charset="2"/>
              <a:buChar char="q"/>
            </a:pPr>
            <a:r>
              <a:rPr lang="en-US" sz="2400" dirty="0"/>
              <a:t>Staff scheduling and workforce management</a:t>
            </a:r>
            <a:endParaRPr lang="en-US" sz="2400" dirty="0">
              <a:ea typeface="Calibri"/>
              <a:cs typeface="Calibri"/>
            </a:endParaRPr>
          </a:p>
          <a:p>
            <a:pPr marL="788670" lvl="3" indent="-285750">
              <a:spcAft>
                <a:spcPts val="800"/>
              </a:spcAft>
              <a:buFont typeface="Wingdings" panose="05000000000000000000" pitchFamily="2" charset="2"/>
              <a:buChar char="q"/>
            </a:pPr>
            <a:r>
              <a:rPr lang="en-US" sz="2400" dirty="0">
                <a:ea typeface="Calibri"/>
                <a:cs typeface="Calibri"/>
              </a:rPr>
              <a:t>Training and professional development for direct care workers</a:t>
            </a:r>
          </a:p>
          <a:p>
            <a:pPr marL="788670" lvl="3" indent="-285750">
              <a:spcAft>
                <a:spcPts val="800"/>
              </a:spcAft>
              <a:buFont typeface="Wingdings" panose="05000000000000000000" pitchFamily="2" charset="2"/>
              <a:buChar char="q"/>
            </a:pPr>
            <a:r>
              <a:rPr lang="en-US" sz="2400" dirty="0">
                <a:ea typeface="Calibri"/>
                <a:cs typeface="Calibri"/>
              </a:rPr>
              <a:t>Supporting care planning and service coordination </a:t>
            </a:r>
          </a:p>
          <a:p>
            <a:pPr marL="788670" lvl="3" indent="-285750">
              <a:spcAft>
                <a:spcPts val="800"/>
              </a:spcAft>
              <a:buFont typeface="Wingdings" panose="05000000000000000000" pitchFamily="2" charset="2"/>
              <a:buChar char="q"/>
            </a:pPr>
            <a:r>
              <a:rPr lang="en-US" sz="2400" dirty="0">
                <a:ea typeface="Calibri"/>
                <a:cs typeface="Calibri"/>
              </a:rPr>
              <a:t>Improving communication with clients, families, and care teams</a:t>
            </a:r>
          </a:p>
          <a:p>
            <a:pPr marL="788670" lvl="3" indent="-285750">
              <a:spcAft>
                <a:spcPts val="800"/>
              </a:spcAft>
              <a:buFont typeface="Wingdings" panose="05000000000000000000" pitchFamily="2" charset="2"/>
              <a:buChar char="q"/>
            </a:pPr>
            <a:r>
              <a:rPr lang="en-US" sz="2400" dirty="0">
                <a:ea typeface="Calibri"/>
                <a:cs typeface="Calibri"/>
              </a:rPr>
              <a:t>Enhancing health and safety monitoring </a:t>
            </a:r>
          </a:p>
          <a:p>
            <a:pPr marL="788670" lvl="3" indent="-285750">
              <a:spcAft>
                <a:spcPts val="800"/>
              </a:spcAft>
              <a:buFont typeface="Wingdings" panose="05000000000000000000" pitchFamily="2" charset="2"/>
              <a:buChar char="q"/>
            </a:pPr>
            <a:r>
              <a:rPr lang="en-US" sz="2400" dirty="0">
                <a:ea typeface="Calibri"/>
                <a:cs typeface="Calibri"/>
              </a:rPr>
              <a:t>Language translation and accessibility support</a:t>
            </a:r>
          </a:p>
          <a:p>
            <a:pPr marL="788670" lvl="3" indent="-285750">
              <a:spcAft>
                <a:spcPts val="800"/>
              </a:spcAft>
              <a:buFont typeface="Wingdings" panose="05000000000000000000" pitchFamily="2" charset="2"/>
              <a:buChar char="q"/>
            </a:pPr>
            <a:r>
              <a:rPr lang="en-US" sz="2400" dirty="0">
                <a:ea typeface="Calibri"/>
                <a:cs typeface="Calibri"/>
              </a:rPr>
              <a:t>I'm not sure/Need to learn more </a:t>
            </a:r>
          </a:p>
        </p:txBody>
      </p:sp>
    </p:spTree>
    <p:extLst>
      <p:ext uri="{BB962C8B-B14F-4D97-AF65-F5344CB8AC3E}">
        <p14:creationId xmlns:p14="http://schemas.microsoft.com/office/powerpoint/2010/main" val="2961514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A3542-E1D8-6C3B-94B3-D69944C504E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02F8E7F-951C-6550-D669-45A2CACF0068}"/>
              </a:ext>
            </a:extLst>
          </p:cNvPr>
          <p:cNvSpPr>
            <a:spLocks noGrp="1"/>
          </p:cNvSpPr>
          <p:nvPr>
            <p:ph type="title" idx="4294967295"/>
          </p:nvPr>
        </p:nvSpPr>
        <p:spPr>
          <a:xfrm>
            <a:off x="555911" y="439487"/>
            <a:ext cx="10818669" cy="151606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l">
              <a:lnSpc>
                <a:spcPct val="90000"/>
              </a:lnSpc>
              <a:spcBef>
                <a:spcPts val="0"/>
              </a:spcBef>
              <a:defRPr/>
            </a:pPr>
            <a:r>
              <a:rPr lang="en-US" sz="5400" b="1" dirty="0">
                <a:solidFill>
                  <a:schemeClr val="bg1"/>
                </a:solidFill>
                <a:ea typeface="Source Serif Pro"/>
              </a:rPr>
              <a:t>Federal Perspectives: Responsible Innovation Aging and Disability</a:t>
            </a:r>
            <a:endParaRPr lang="en-US" dirty="0">
              <a:solidFill>
                <a:schemeClr val="bg1"/>
              </a:solidFill>
            </a:endParaRPr>
          </a:p>
        </p:txBody>
      </p:sp>
      <p:sp>
        <p:nvSpPr>
          <p:cNvPr id="5" name="TextBox 4">
            <a:extLst>
              <a:ext uri="{FF2B5EF4-FFF2-40B4-BE49-F238E27FC236}">
                <a16:creationId xmlns:a16="http://schemas.microsoft.com/office/drawing/2014/main" id="{60CD5B61-BAD5-D8FD-BF04-0A55C2288508}"/>
              </a:ext>
            </a:extLst>
          </p:cNvPr>
          <p:cNvSpPr txBox="1"/>
          <p:nvPr/>
        </p:nvSpPr>
        <p:spPr>
          <a:xfrm>
            <a:off x="1565729" y="3674323"/>
            <a:ext cx="6294074" cy="1429622"/>
          </a:xfrm>
          <a:prstGeom prst="rect">
            <a:avLst/>
          </a:prstGeom>
          <a:noFill/>
        </p:spPr>
        <p:txBody>
          <a:bodyPr wrap="square" lIns="91440" tIns="45720" rIns="91440" bIns="45720" rtlCol="0" anchor="t">
            <a:spAutoFit/>
          </a:bodyPr>
          <a:lstStyle/>
          <a:p>
            <a:pPr algn="ctr">
              <a:lnSpc>
                <a:spcPct val="150000"/>
              </a:lnSpc>
            </a:pPr>
            <a:r>
              <a:rPr lang="en-US" sz="2000" b="1">
                <a:solidFill>
                  <a:schemeClr val="bg1"/>
                </a:solidFill>
              </a:rPr>
              <a:t>Kelly Cronin</a:t>
            </a:r>
            <a:endParaRPr lang="en-US"/>
          </a:p>
          <a:p>
            <a:pPr algn="ctr">
              <a:lnSpc>
                <a:spcPct val="150000"/>
              </a:lnSpc>
            </a:pPr>
            <a:r>
              <a:rPr lang="en-US" sz="2000">
                <a:solidFill>
                  <a:schemeClr val="bg1"/>
                </a:solidFill>
              </a:rPr>
              <a:t>Deputy Administrator for Innovation and Partnership</a:t>
            </a:r>
            <a:endParaRPr lang="en-US">
              <a:solidFill>
                <a:schemeClr val="bg1"/>
              </a:solidFill>
            </a:endParaRPr>
          </a:p>
          <a:p>
            <a:pPr algn="ctr">
              <a:lnSpc>
                <a:spcPct val="150000"/>
              </a:lnSpc>
            </a:pPr>
            <a:r>
              <a:rPr lang="en-US" sz="2000">
                <a:solidFill>
                  <a:schemeClr val="bg1"/>
                </a:solidFill>
              </a:rPr>
              <a:t>Administration for Community Living (ACL)</a:t>
            </a:r>
            <a:endParaRPr lang="en-US">
              <a:solidFill>
                <a:schemeClr val="bg1"/>
              </a:solidFill>
            </a:endParaRPr>
          </a:p>
        </p:txBody>
      </p:sp>
      <p:pic>
        <p:nvPicPr>
          <p:cNvPr id="2" name="Picture 1" descr="Headshot of Kelly Cronin">
            <a:extLst>
              <a:ext uri="{FF2B5EF4-FFF2-40B4-BE49-F238E27FC236}">
                <a16:creationId xmlns:a16="http://schemas.microsoft.com/office/drawing/2014/main" id="{2010FAD4-221C-E9C0-4AEC-4903EE876942}"/>
              </a:ext>
            </a:extLst>
          </p:cNvPr>
          <p:cNvPicPr>
            <a:picLocks noChangeAspect="1"/>
          </p:cNvPicPr>
          <p:nvPr/>
        </p:nvPicPr>
        <p:blipFill>
          <a:blip r:embed="rId3"/>
          <a:srcRect t="11768" b="11768"/>
          <a:stretch>
            <a:fillRect/>
          </a:stretch>
        </p:blipFill>
        <p:spPr>
          <a:xfrm>
            <a:off x="8478928" y="2754866"/>
            <a:ext cx="2657846" cy="3048425"/>
          </a:xfrm>
          <a:prstGeom prst="flowChartConnector">
            <a:avLst/>
          </a:prstGeom>
        </p:spPr>
      </p:pic>
    </p:spTree>
    <p:extLst>
      <p:ext uri="{BB962C8B-B14F-4D97-AF65-F5344CB8AC3E}">
        <p14:creationId xmlns:p14="http://schemas.microsoft.com/office/powerpoint/2010/main" val="1075791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3854450" cy="6864350"/>
          </a:xfrm>
          <a:prstGeom prst="rect">
            <a:avLst/>
          </a:prstGeom>
          <a:solidFill>
            <a:srgbClr val="06436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Shape 1">
            <a:extLst>
              <a:ext uri="{C183D7F6-B498-43B3-948B-1728B52AA6E4}">
                <adec:decorative xmlns:adec="http://schemas.microsoft.com/office/drawing/2017/decorative" val="1"/>
              </a:ext>
            </a:extLst>
          </p:cNvPr>
          <p:cNvSpPr/>
          <p:nvPr/>
        </p:nvSpPr>
        <p:spPr>
          <a:xfrm>
            <a:off x="508000" y="1256044"/>
            <a:ext cx="292100" cy="4445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Shape 2">
            <a:extLst>
              <a:ext uri="{C183D7F6-B498-43B3-948B-1728B52AA6E4}">
                <adec:decorative xmlns:adec="http://schemas.microsoft.com/office/drawing/2017/decorative" val="1"/>
              </a:ext>
            </a:extLst>
          </p:cNvPr>
          <p:cNvSpPr/>
          <p:nvPr/>
        </p:nvSpPr>
        <p:spPr>
          <a:xfrm>
            <a:off x="844550" y="1256044"/>
            <a:ext cx="152400" cy="4445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Shape 3">
            <a:extLst>
              <a:ext uri="{C183D7F6-B498-43B3-948B-1728B52AA6E4}">
                <adec:decorative xmlns:adec="http://schemas.microsoft.com/office/drawing/2017/decorative" val="1"/>
              </a:ext>
            </a:extLst>
          </p:cNvPr>
          <p:cNvSpPr/>
          <p:nvPr/>
        </p:nvSpPr>
        <p:spPr>
          <a:xfrm>
            <a:off x="1041400" y="1256044"/>
            <a:ext cx="82550" cy="44450"/>
          </a:xfrm>
          <a:prstGeom prst="rect">
            <a:avLst/>
          </a:prstGeom>
          <a:solidFill>
            <a:srgbClr val="FFFFFF">
              <a:alpha val="55000"/>
            </a:srgbClr>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 4"/>
          <p:cNvSpPr>
            <a:spLocks noGrp="1"/>
          </p:cNvSpPr>
          <p:nvPr>
            <p:ph type="title" idx="4294967295"/>
          </p:nvPr>
        </p:nvSpPr>
        <p:spPr>
          <a:xfrm>
            <a:off x="508000" y="1516062"/>
            <a:ext cx="2614613" cy="291715"/>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1" i="0" u="none" strike="noStrike" kern="0" cap="none" spc="216" normalizeH="0" baseline="0" noProof="0" dirty="0">
                <a:ln>
                  <a:noFill/>
                </a:ln>
                <a:solidFill>
                  <a:srgbClr val="F9A21A"/>
                </a:solidFill>
                <a:effectLst/>
                <a:uLnTx/>
                <a:uFillTx/>
                <a:latin typeface="Arial" pitchFamily="34" charset="0"/>
                <a:ea typeface="Arial" pitchFamily="34" charset="-122"/>
                <a:cs typeface="Arial" pitchFamily="34" charset="-120"/>
              </a:rPr>
              <a:t>OUR VISION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 5"/>
          <p:cNvSpPr/>
          <p:nvPr/>
        </p:nvSpPr>
        <p:spPr>
          <a:xfrm>
            <a:off x="508001" y="1955718"/>
            <a:ext cx="2923603" cy="3262114"/>
          </a:xfrm>
          <a:prstGeom prst="rect">
            <a:avLst/>
          </a:prstGeom>
          <a:noFill/>
          <a:ln/>
        </p:spPr>
        <p:txBody>
          <a:bodyPr wrap="square" lIns="16933" tIns="16933" rIns="16933" bIns="16933" rtlCol="0" anchor="t">
            <a:normAutofit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8000"/>
              </a:lnSpc>
              <a:buNone/>
            </a:pPr>
            <a:r>
              <a:rPr lang="en-US" sz="2400" b="1" kern="0" spc="-24">
                <a:solidFill>
                  <a:srgbClr val="FFFFFF"/>
                </a:solidFill>
                <a:latin typeface="Arial" pitchFamily="34" charset="0"/>
                <a:ea typeface="Arial" pitchFamily="34" charset="-122"/>
                <a:cs typeface="Arial" pitchFamily="34" charset="-120"/>
              </a:rPr>
              <a:t>For all people, regardless of age and disability, to live with dignity, make their own choices, and participate fully in society.</a:t>
            </a:r>
            <a:endParaRPr lang="en-US" sz="2400"/>
          </a:p>
        </p:txBody>
      </p:sp>
      <p:pic>
        <p:nvPicPr>
          <p:cNvPr id="10" name="Image 0" descr="ACL Administration for Community Living "/>
          <p:cNvPicPr>
            <a:picLocks noChangeAspect="1"/>
          </p:cNvPicPr>
          <p:nvPr/>
        </p:nvPicPr>
        <p:blipFill>
          <a:blip r:embed="rId3"/>
          <a:srcRect t="-959" b="-959"/>
          <a:stretch/>
        </p:blipFill>
        <p:spPr>
          <a:xfrm>
            <a:off x="6721449" y="90220"/>
            <a:ext cx="2324153" cy="978591"/>
          </a:xfrm>
          <a:prstGeom prst="rect">
            <a:avLst/>
          </a:prstGeom>
        </p:spPr>
      </p:pic>
      <p:sp>
        <p:nvSpPr>
          <p:cNvPr id="36" name="Text 33"/>
          <p:cNvSpPr>
            <a:spLocks/>
          </p:cNvSpPr>
          <p:nvPr/>
        </p:nvSpPr>
        <p:spPr>
          <a:xfrm>
            <a:off x="4304692" y="1091851"/>
            <a:ext cx="7607115" cy="798843"/>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6436F"/>
                </a:solidFill>
                <a:effectLst/>
                <a:uLnTx/>
                <a:uFillTx/>
                <a:latin typeface="Arial" pitchFamily="34" charset="0"/>
                <a:ea typeface="Arial" pitchFamily="34" charset="-122"/>
                <a:cs typeface="Arial" pitchFamily="34" charset="-120"/>
              </a:rPr>
              <a:t>Administration for Community Living</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Shape 8">
            <a:extLst>
              <a:ext uri="{C183D7F6-B498-43B3-948B-1728B52AA6E4}">
                <adec:decorative xmlns:adec="http://schemas.microsoft.com/office/drawing/2017/decorative" val="1"/>
              </a:ext>
            </a:extLst>
          </p:cNvPr>
          <p:cNvSpPr/>
          <p:nvPr/>
        </p:nvSpPr>
        <p:spPr>
          <a:xfrm>
            <a:off x="4413250" y="1807778"/>
            <a:ext cx="292100" cy="44450"/>
          </a:xfrm>
          <a:prstGeom prst="rect">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Shape 9">
            <a:extLst>
              <a:ext uri="{C183D7F6-B498-43B3-948B-1728B52AA6E4}">
                <adec:decorative xmlns:adec="http://schemas.microsoft.com/office/drawing/2017/decorative" val="1"/>
              </a:ext>
            </a:extLst>
          </p:cNvPr>
          <p:cNvSpPr/>
          <p:nvPr/>
        </p:nvSpPr>
        <p:spPr>
          <a:xfrm>
            <a:off x="4749800" y="1807778"/>
            <a:ext cx="152400" cy="4445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Shape 10">
            <a:extLst>
              <a:ext uri="{C183D7F6-B498-43B3-948B-1728B52AA6E4}">
                <adec:decorative xmlns:adec="http://schemas.microsoft.com/office/drawing/2017/decorative" val="1"/>
              </a:ext>
            </a:extLst>
          </p:cNvPr>
          <p:cNvSpPr/>
          <p:nvPr/>
        </p:nvSpPr>
        <p:spPr>
          <a:xfrm>
            <a:off x="4946650" y="1807778"/>
            <a:ext cx="82550" cy="4445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 11"/>
          <p:cNvSpPr/>
          <p:nvPr/>
        </p:nvSpPr>
        <p:spPr>
          <a:xfrm>
            <a:off x="4366579" y="2004033"/>
            <a:ext cx="7941945"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2000" b="1" kern="0" spc="192">
                <a:solidFill>
                  <a:srgbClr val="075190"/>
                </a:solidFill>
                <a:latin typeface="Arial" pitchFamily="34" charset="0"/>
                <a:ea typeface="Arial" pitchFamily="34" charset="-122"/>
                <a:cs typeface="Arial" pitchFamily="34" charset="-120"/>
              </a:rPr>
              <a:t>OUR MISSION</a:t>
            </a:r>
            <a:endParaRPr lang="en-US" sz="2000"/>
          </a:p>
        </p:txBody>
      </p:sp>
      <p:sp>
        <p:nvSpPr>
          <p:cNvPr id="15" name="Text 12"/>
          <p:cNvSpPr/>
          <p:nvPr/>
        </p:nvSpPr>
        <p:spPr>
          <a:xfrm>
            <a:off x="4366579" y="2335412"/>
            <a:ext cx="7436549" cy="1205771"/>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8000"/>
              </a:lnSpc>
              <a:buNone/>
            </a:pPr>
            <a:r>
              <a:rPr lang="en-US" sz="2000" b="1">
                <a:solidFill>
                  <a:srgbClr val="1C3247"/>
                </a:solidFill>
                <a:latin typeface="Arial" pitchFamily="34" charset="0"/>
                <a:ea typeface="Arial" pitchFamily="34" charset="-122"/>
                <a:cs typeface="Arial" pitchFamily="34" charset="-120"/>
              </a:rPr>
              <a:t>Maximize the independence, well-being, and health of older adults, people with disabilities across the lifespan, and their families and caregivers.</a:t>
            </a:r>
            <a:endParaRPr lang="en-US" sz="2000"/>
          </a:p>
        </p:txBody>
      </p:sp>
      <p:sp>
        <p:nvSpPr>
          <p:cNvPr id="16" name="Text 13"/>
          <p:cNvSpPr/>
          <p:nvPr/>
        </p:nvSpPr>
        <p:spPr>
          <a:xfrm>
            <a:off x="4413250" y="3817854"/>
            <a:ext cx="7941945"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2000" b="1" kern="0" spc="192">
                <a:solidFill>
                  <a:srgbClr val="075190"/>
                </a:solidFill>
                <a:latin typeface="Arial" pitchFamily="34" charset="0"/>
                <a:ea typeface="Arial" pitchFamily="34" charset="-122"/>
                <a:cs typeface="Arial" pitchFamily="34" charset="-120"/>
              </a:rPr>
              <a:t>STRATEGIC PRIORITIES</a:t>
            </a:r>
            <a:endParaRPr lang="en-US" sz="2000"/>
          </a:p>
        </p:txBody>
      </p:sp>
      <p:sp>
        <p:nvSpPr>
          <p:cNvPr id="17" name="Shape 14">
            <a:extLst>
              <a:ext uri="{C183D7F6-B498-43B3-948B-1728B52AA6E4}">
                <adec:decorative xmlns:adec="http://schemas.microsoft.com/office/drawing/2017/decorative" val="1"/>
              </a:ext>
            </a:extLst>
          </p:cNvPr>
          <p:cNvSpPr/>
          <p:nvPr/>
        </p:nvSpPr>
        <p:spPr>
          <a:xfrm>
            <a:off x="4413251" y="4259198"/>
            <a:ext cx="3470275" cy="6350"/>
          </a:xfrm>
          <a:prstGeom prst="rect">
            <a:avLst/>
          </a:prstGeom>
          <a:solidFill>
            <a:srgbClr val="E7EDF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Shape 15">
            <a:extLst>
              <a:ext uri="{C183D7F6-B498-43B3-948B-1728B52AA6E4}">
                <adec:decorative xmlns:adec="http://schemas.microsoft.com/office/drawing/2017/decorative" val="1"/>
              </a:ext>
            </a:extLst>
          </p:cNvPr>
          <p:cNvSpPr/>
          <p:nvPr/>
        </p:nvSpPr>
        <p:spPr>
          <a:xfrm>
            <a:off x="4413250" y="4496264"/>
            <a:ext cx="114300" cy="1143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9" name="Text 16">
            <a:extLst>
              <a:ext uri="{C183D7F6-B498-43B3-948B-1728B52AA6E4}">
                <adec:decorative xmlns:adec="http://schemas.microsoft.com/office/drawing/2017/decorative" val="0"/>
              </a:ext>
            </a:extLst>
          </p:cNvPr>
          <p:cNvSpPr/>
          <p:nvPr/>
        </p:nvSpPr>
        <p:spPr>
          <a:xfrm>
            <a:off x="4654551" y="4429258"/>
            <a:ext cx="1227395" cy="27364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5000"/>
              </a:lnSpc>
              <a:buNone/>
            </a:pPr>
            <a:r>
              <a:rPr lang="en-US" sz="1800" b="1" dirty="0">
                <a:solidFill>
                  <a:srgbClr val="1F3346"/>
                </a:solidFill>
                <a:latin typeface="Arial" pitchFamily="34" charset="0"/>
                <a:ea typeface="Arial" pitchFamily="34" charset="-122"/>
                <a:cs typeface="Arial" pitchFamily="34" charset="-120"/>
              </a:rPr>
              <a:t>Caregiving</a:t>
            </a:r>
            <a:endParaRPr lang="en-US" sz="1800" dirty="0"/>
          </a:p>
        </p:txBody>
      </p:sp>
      <p:sp>
        <p:nvSpPr>
          <p:cNvPr id="20" name="Shape 17">
            <a:extLst>
              <a:ext uri="{C183D7F6-B498-43B3-948B-1728B52AA6E4}">
                <adec:decorative xmlns:adec="http://schemas.microsoft.com/office/drawing/2017/decorative" val="1"/>
              </a:ext>
            </a:extLst>
          </p:cNvPr>
          <p:cNvSpPr/>
          <p:nvPr/>
        </p:nvSpPr>
        <p:spPr>
          <a:xfrm>
            <a:off x="8079419" y="4259198"/>
            <a:ext cx="3470275" cy="6350"/>
          </a:xfrm>
          <a:prstGeom prst="rect">
            <a:avLst/>
          </a:prstGeom>
          <a:solidFill>
            <a:srgbClr val="E7EDF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1" name="Shape 18">
            <a:extLst>
              <a:ext uri="{C183D7F6-B498-43B3-948B-1728B52AA6E4}">
                <adec:decorative xmlns:adec="http://schemas.microsoft.com/office/drawing/2017/decorative" val="1"/>
              </a:ext>
            </a:extLst>
          </p:cNvPr>
          <p:cNvSpPr/>
          <p:nvPr/>
        </p:nvSpPr>
        <p:spPr>
          <a:xfrm>
            <a:off x="8204679" y="4496264"/>
            <a:ext cx="114300" cy="114300"/>
          </a:xfrm>
          <a:prstGeom prst="ellipse">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2" name="Text 19"/>
          <p:cNvSpPr/>
          <p:nvPr/>
        </p:nvSpPr>
        <p:spPr>
          <a:xfrm>
            <a:off x="8445979" y="4429258"/>
            <a:ext cx="3444478" cy="27364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5000"/>
              </a:lnSpc>
              <a:buNone/>
            </a:pPr>
            <a:r>
              <a:rPr lang="en-US" sz="1800" b="1" dirty="0">
                <a:solidFill>
                  <a:srgbClr val="1F3346"/>
                </a:solidFill>
                <a:latin typeface="Arial" pitchFamily="34" charset="0"/>
                <a:ea typeface="Arial" pitchFamily="34" charset="-122"/>
                <a:cs typeface="Arial" pitchFamily="34" charset="-120"/>
              </a:rPr>
              <a:t>Connecting people to services</a:t>
            </a:r>
            <a:endParaRPr lang="en-US" sz="1800" dirty="0"/>
          </a:p>
        </p:txBody>
      </p:sp>
      <p:sp>
        <p:nvSpPr>
          <p:cNvPr id="23" name="Shape 20">
            <a:extLst>
              <a:ext uri="{C183D7F6-B498-43B3-948B-1728B52AA6E4}">
                <adec:decorative xmlns:adec="http://schemas.microsoft.com/office/drawing/2017/decorative" val="1"/>
              </a:ext>
            </a:extLst>
          </p:cNvPr>
          <p:cNvSpPr/>
          <p:nvPr/>
        </p:nvSpPr>
        <p:spPr>
          <a:xfrm>
            <a:off x="4413251" y="4932298"/>
            <a:ext cx="3470275" cy="6350"/>
          </a:xfrm>
          <a:prstGeom prst="rect">
            <a:avLst/>
          </a:prstGeom>
          <a:solidFill>
            <a:srgbClr val="E7EDF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4" name="Shape 21">
            <a:extLst>
              <a:ext uri="{C183D7F6-B498-43B3-948B-1728B52AA6E4}">
                <adec:decorative xmlns:adec="http://schemas.microsoft.com/office/drawing/2017/decorative" val="1"/>
              </a:ext>
            </a:extLst>
          </p:cNvPr>
          <p:cNvSpPr/>
          <p:nvPr/>
        </p:nvSpPr>
        <p:spPr>
          <a:xfrm>
            <a:off x="4413250" y="5169364"/>
            <a:ext cx="114300" cy="114300"/>
          </a:xfrm>
          <a:prstGeom prst="ellipse">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5" name="Text 22"/>
          <p:cNvSpPr/>
          <p:nvPr/>
        </p:nvSpPr>
        <p:spPr>
          <a:xfrm>
            <a:off x="4654550" y="5102358"/>
            <a:ext cx="2348633" cy="27364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5000"/>
              </a:lnSpc>
              <a:buNone/>
            </a:pPr>
            <a:r>
              <a:rPr lang="en-US" sz="1800" b="1">
                <a:solidFill>
                  <a:srgbClr val="1F3346"/>
                </a:solidFill>
                <a:latin typeface="Arial" pitchFamily="34" charset="0"/>
                <a:ea typeface="Arial" pitchFamily="34" charset="-122"/>
                <a:cs typeface="Arial" pitchFamily="34" charset="-120"/>
              </a:rPr>
              <a:t>Whole-person health</a:t>
            </a:r>
            <a:endParaRPr lang="en-US" sz="1800"/>
          </a:p>
        </p:txBody>
      </p:sp>
      <p:sp>
        <p:nvSpPr>
          <p:cNvPr id="26" name="Shape 23">
            <a:extLst>
              <a:ext uri="{C183D7F6-B498-43B3-948B-1728B52AA6E4}">
                <adec:decorative xmlns:adec="http://schemas.microsoft.com/office/drawing/2017/decorative" val="1"/>
              </a:ext>
            </a:extLst>
          </p:cNvPr>
          <p:cNvSpPr/>
          <p:nvPr/>
        </p:nvSpPr>
        <p:spPr>
          <a:xfrm>
            <a:off x="8079419" y="4932298"/>
            <a:ext cx="3470275" cy="6350"/>
          </a:xfrm>
          <a:prstGeom prst="rect">
            <a:avLst/>
          </a:prstGeom>
          <a:solidFill>
            <a:srgbClr val="E7EDF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7" name="Shape 24">
            <a:extLst>
              <a:ext uri="{C183D7F6-B498-43B3-948B-1728B52AA6E4}">
                <adec:decorative xmlns:adec="http://schemas.microsoft.com/office/drawing/2017/decorative" val="1"/>
              </a:ext>
            </a:extLst>
          </p:cNvPr>
          <p:cNvSpPr/>
          <p:nvPr/>
        </p:nvSpPr>
        <p:spPr>
          <a:xfrm>
            <a:off x="8204679" y="5169364"/>
            <a:ext cx="114300" cy="1143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8" name="Text 25"/>
          <p:cNvSpPr/>
          <p:nvPr/>
        </p:nvSpPr>
        <p:spPr>
          <a:xfrm>
            <a:off x="8445979" y="5102358"/>
            <a:ext cx="1425231" cy="27364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5000"/>
              </a:lnSpc>
              <a:buNone/>
            </a:pPr>
            <a:r>
              <a:rPr lang="en-US" sz="1800" b="1">
                <a:solidFill>
                  <a:srgbClr val="1F3346"/>
                </a:solidFill>
                <a:latin typeface="Arial" pitchFamily="34" charset="0"/>
                <a:ea typeface="Arial" pitchFamily="34" charset="-122"/>
                <a:cs typeface="Arial" pitchFamily="34" charset="-120"/>
              </a:rPr>
              <a:t>Employment</a:t>
            </a:r>
            <a:endParaRPr lang="en-US" sz="1800"/>
          </a:p>
        </p:txBody>
      </p:sp>
      <p:sp>
        <p:nvSpPr>
          <p:cNvPr id="29" name="Shape 26">
            <a:extLst>
              <a:ext uri="{C183D7F6-B498-43B3-948B-1728B52AA6E4}">
                <adec:decorative xmlns:adec="http://schemas.microsoft.com/office/drawing/2017/decorative" val="1"/>
              </a:ext>
            </a:extLst>
          </p:cNvPr>
          <p:cNvSpPr/>
          <p:nvPr/>
        </p:nvSpPr>
        <p:spPr>
          <a:xfrm>
            <a:off x="4413251" y="5605398"/>
            <a:ext cx="3470275" cy="6350"/>
          </a:xfrm>
          <a:prstGeom prst="rect">
            <a:avLst/>
          </a:prstGeom>
          <a:solidFill>
            <a:srgbClr val="E7EDF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0" name="Shape 27">
            <a:extLst>
              <a:ext uri="{C183D7F6-B498-43B3-948B-1728B52AA6E4}">
                <adec:decorative xmlns:adec="http://schemas.microsoft.com/office/drawing/2017/decorative" val="1"/>
              </a:ext>
            </a:extLst>
          </p:cNvPr>
          <p:cNvSpPr/>
          <p:nvPr/>
        </p:nvSpPr>
        <p:spPr>
          <a:xfrm>
            <a:off x="4413250" y="5842464"/>
            <a:ext cx="114300" cy="114300"/>
          </a:xfrm>
          <a:prstGeom prst="ellipse">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1" name="Text 28"/>
          <p:cNvSpPr/>
          <p:nvPr/>
        </p:nvSpPr>
        <p:spPr>
          <a:xfrm>
            <a:off x="4654550" y="5651369"/>
            <a:ext cx="3325844" cy="521891"/>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5000"/>
              </a:lnSpc>
              <a:buNone/>
            </a:pPr>
            <a:r>
              <a:rPr lang="en-US" sz="1800" b="1">
                <a:solidFill>
                  <a:srgbClr val="1F3346"/>
                </a:solidFill>
                <a:latin typeface="Arial" pitchFamily="34" charset="0"/>
                <a:ea typeface="Arial" pitchFamily="34" charset="-122"/>
                <a:cs typeface="Arial" pitchFamily="34" charset="-120"/>
              </a:rPr>
              <a:t>Protecting rights &amp; preventing abuse</a:t>
            </a:r>
            <a:endParaRPr lang="en-US" sz="1800"/>
          </a:p>
        </p:txBody>
      </p:sp>
      <p:sp>
        <p:nvSpPr>
          <p:cNvPr id="32" name="Shape 29">
            <a:extLst>
              <a:ext uri="{C183D7F6-B498-43B3-948B-1728B52AA6E4}">
                <adec:decorative xmlns:adec="http://schemas.microsoft.com/office/drawing/2017/decorative" val="1"/>
              </a:ext>
            </a:extLst>
          </p:cNvPr>
          <p:cNvSpPr/>
          <p:nvPr/>
        </p:nvSpPr>
        <p:spPr>
          <a:xfrm>
            <a:off x="8079419" y="5605398"/>
            <a:ext cx="3470275" cy="6350"/>
          </a:xfrm>
          <a:prstGeom prst="rect">
            <a:avLst/>
          </a:prstGeom>
          <a:solidFill>
            <a:srgbClr val="E7EDF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3" name="Shape 30">
            <a:extLst>
              <a:ext uri="{C183D7F6-B498-43B3-948B-1728B52AA6E4}">
                <adec:decorative xmlns:adec="http://schemas.microsoft.com/office/drawing/2017/decorative" val="1"/>
              </a:ext>
            </a:extLst>
          </p:cNvPr>
          <p:cNvSpPr/>
          <p:nvPr/>
        </p:nvSpPr>
        <p:spPr>
          <a:xfrm>
            <a:off x="8204679" y="5842464"/>
            <a:ext cx="114300" cy="114300"/>
          </a:xfrm>
          <a:prstGeom prst="ellipse">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4" name="Text 31"/>
          <p:cNvSpPr/>
          <p:nvPr/>
        </p:nvSpPr>
        <p:spPr>
          <a:xfrm>
            <a:off x="8445979" y="5775458"/>
            <a:ext cx="2111799" cy="27364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5000"/>
              </a:lnSpc>
              <a:buNone/>
            </a:pPr>
            <a:r>
              <a:rPr lang="en-US" sz="1800" b="1">
                <a:solidFill>
                  <a:srgbClr val="1F3346"/>
                </a:solidFill>
                <a:latin typeface="Arial" pitchFamily="34" charset="0"/>
                <a:ea typeface="Arial" pitchFamily="34" charset="-122"/>
                <a:cs typeface="Arial" pitchFamily="34" charset="-120"/>
              </a:rPr>
              <a:t>Economic security</a:t>
            </a:r>
            <a:endParaRPr lang="en-US" sz="1800"/>
          </a:p>
        </p:txBody>
      </p:sp>
      <p:sp>
        <p:nvSpPr>
          <p:cNvPr id="35" name="Text 32"/>
          <p:cNvSpPr/>
          <p:nvPr/>
        </p:nvSpPr>
        <p:spPr>
          <a:xfrm>
            <a:off x="4413251" y="6515564"/>
            <a:ext cx="2901950" cy="227244"/>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333" b="1" kern="0" spc="24">
                <a:solidFill>
                  <a:srgbClr val="7C8A98"/>
                </a:solidFill>
                <a:latin typeface="Arial" pitchFamily="34" charset="0"/>
                <a:ea typeface="Arial" pitchFamily="34" charset="-122"/>
                <a:cs typeface="Arial" pitchFamily="34" charset="-120"/>
                <a:hlinkClick r:id="rId4"/>
              </a:rPr>
              <a:t>https://acl.gov/about-acl</a:t>
            </a:r>
            <a:r>
              <a:rPr lang="en-US" sz="1333" b="1" kern="0" spc="24">
                <a:solidFill>
                  <a:srgbClr val="7C8A98"/>
                </a:solidFill>
                <a:latin typeface="Arial" pitchFamily="34" charset="0"/>
                <a:ea typeface="Arial" pitchFamily="34" charset="-122"/>
                <a:cs typeface="Arial" pitchFamily="34" charset="-120"/>
              </a:rPr>
              <a:t> </a:t>
            </a:r>
            <a:endParaRPr lang="en-US" sz="1333"/>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698500" y="495300"/>
            <a:ext cx="241300" cy="38100"/>
          </a:xfrm>
          <a:prstGeom prst="rect">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Shape 1">
            <a:extLst>
              <a:ext uri="{C183D7F6-B498-43B3-948B-1728B52AA6E4}">
                <adec:decorative xmlns:adec="http://schemas.microsoft.com/office/drawing/2017/decorative" val="1"/>
              </a:ext>
            </a:extLst>
          </p:cNvPr>
          <p:cNvSpPr/>
          <p:nvPr/>
        </p:nvSpPr>
        <p:spPr>
          <a:xfrm>
            <a:off x="977900" y="495300"/>
            <a:ext cx="127000" cy="3810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Shape 2">
            <a:extLst>
              <a:ext uri="{C183D7F6-B498-43B3-948B-1728B52AA6E4}">
                <adec:decorative xmlns:adec="http://schemas.microsoft.com/office/drawing/2017/decorative" val="1"/>
              </a:ext>
            </a:extLst>
          </p:cNvPr>
          <p:cNvSpPr/>
          <p:nvPr/>
        </p:nvSpPr>
        <p:spPr>
          <a:xfrm>
            <a:off x="1143000" y="495300"/>
            <a:ext cx="69850" cy="3810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Text 3"/>
          <p:cNvSpPr>
            <a:spLocks noGrp="1"/>
          </p:cNvSpPr>
          <p:nvPr>
            <p:ph type="title" idx="4294967295"/>
          </p:nvPr>
        </p:nvSpPr>
        <p:spPr>
          <a:xfrm>
            <a:off x="658026" y="184891"/>
            <a:ext cx="9741553" cy="919163"/>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1" i="0" u="none" strike="noStrike" kern="0" cap="none" spc="200" normalizeH="0" baseline="0" noProof="0" dirty="0">
                <a:ln>
                  <a:noFill/>
                </a:ln>
                <a:solidFill>
                  <a:srgbClr val="075190"/>
                </a:solidFill>
                <a:effectLst/>
                <a:uLnTx/>
                <a:uFillTx/>
                <a:latin typeface="Arial" pitchFamily="34" charset="0"/>
                <a:ea typeface="Arial" pitchFamily="34" charset="-122"/>
                <a:cs typeface="Arial" pitchFamily="34" charset="-120"/>
              </a:rPr>
              <a:t>THE CARE GAP</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 4"/>
          <p:cNvSpPr>
            <a:spLocks/>
          </p:cNvSpPr>
          <p:nvPr/>
        </p:nvSpPr>
        <p:spPr>
          <a:xfrm>
            <a:off x="698500" y="1087915"/>
            <a:ext cx="11874500" cy="443971"/>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rmAutofit fontScale="900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3000"/>
              </a:lnSpc>
              <a:spcBef>
                <a:spcPts val="0"/>
              </a:spcBef>
              <a:spcAft>
                <a:spcPts val="0"/>
              </a:spcAft>
              <a:buClrTx/>
              <a:buSzTx/>
              <a:buFontTx/>
              <a:buNone/>
              <a:tabLst/>
              <a:defRPr/>
            </a:pPr>
            <a:r>
              <a:rPr kumimoji="0" lang="en-US" sz="3200" b="1" i="0" u="none" strike="noStrike" kern="0" cap="none" spc="-32" normalizeH="0" baseline="0" noProof="0" dirty="0">
                <a:ln>
                  <a:noFill/>
                </a:ln>
                <a:solidFill>
                  <a:srgbClr val="0C2D49"/>
                </a:solidFill>
                <a:effectLst/>
                <a:uLnTx/>
                <a:uFillTx/>
                <a:latin typeface="Arial" pitchFamily="34" charset="0"/>
                <a:ea typeface="Arial" pitchFamily="34" charset="-122"/>
                <a:cs typeface="Arial" pitchFamily="34" charset="-120"/>
              </a:rPr>
              <a:t>America’s growing care gap demands action</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 5"/>
          <p:cNvSpPr/>
          <p:nvPr/>
        </p:nvSpPr>
        <p:spPr>
          <a:xfrm>
            <a:off x="698500" y="1474869"/>
            <a:ext cx="9597390" cy="37465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35000"/>
              </a:lnSpc>
              <a:buNone/>
            </a:pPr>
            <a:r>
              <a:rPr lang="en-US" sz="2000" dirty="0">
                <a:solidFill>
                  <a:srgbClr val="5A6B7B"/>
                </a:solidFill>
                <a:latin typeface="Arial" pitchFamily="34" charset="0"/>
                <a:ea typeface="Arial" pitchFamily="34" charset="-122"/>
                <a:cs typeface="Arial" pitchFamily="34" charset="-120"/>
              </a:rPr>
              <a:t>Demand for home care is surging, but the caregiver workforce is not keeping pace.</a:t>
            </a:r>
            <a:endParaRPr lang="en-US" sz="2000" dirty="0"/>
          </a:p>
        </p:txBody>
      </p:sp>
      <p:sp>
        <p:nvSpPr>
          <p:cNvPr id="8" name="Shape 6">
            <a:extLst>
              <a:ext uri="{C183D7F6-B498-43B3-948B-1728B52AA6E4}">
                <adec:decorative xmlns:adec="http://schemas.microsoft.com/office/drawing/2017/decorative" val="1"/>
              </a:ext>
            </a:extLst>
          </p:cNvPr>
          <p:cNvSpPr/>
          <p:nvPr/>
        </p:nvSpPr>
        <p:spPr>
          <a:xfrm>
            <a:off x="698500" y="2482850"/>
            <a:ext cx="3445933" cy="2943754"/>
          </a:xfrm>
          <a:prstGeom prst="roundRect">
            <a:avLst>
              <a:gd name="adj" fmla="val 3451"/>
            </a:avLst>
          </a:prstGeom>
          <a:solidFill>
            <a:srgbClr val="FBEAEC"/>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Shape 7">
            <a:extLst>
              <a:ext uri="{C183D7F6-B498-43B3-948B-1728B52AA6E4}">
                <adec:decorative xmlns:adec="http://schemas.microsoft.com/office/drawing/2017/decorative" val="1"/>
              </a:ext>
            </a:extLst>
          </p:cNvPr>
          <p:cNvSpPr/>
          <p:nvPr/>
        </p:nvSpPr>
        <p:spPr>
          <a:xfrm>
            <a:off x="698500" y="2482850"/>
            <a:ext cx="3445933" cy="6350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Text 8"/>
          <p:cNvSpPr/>
          <p:nvPr/>
        </p:nvSpPr>
        <p:spPr>
          <a:xfrm>
            <a:off x="977900" y="2927350"/>
            <a:ext cx="3175847" cy="8636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88000"/>
              </a:lnSpc>
              <a:buNone/>
            </a:pPr>
            <a:r>
              <a:rPr lang="en-US" sz="7500" b="1" kern="0" spc="-225">
                <a:solidFill>
                  <a:srgbClr val="BE1E2D"/>
                </a:solidFill>
                <a:latin typeface="Arial" pitchFamily="34" charset="0"/>
                <a:ea typeface="Arial" pitchFamily="34" charset="-122"/>
                <a:cs typeface="Arial" pitchFamily="34" charset="-120"/>
              </a:rPr>
              <a:t>63M</a:t>
            </a:r>
            <a:endParaRPr lang="en-US" sz="7500"/>
          </a:p>
        </p:txBody>
      </p:sp>
      <p:sp>
        <p:nvSpPr>
          <p:cNvPr id="11" name="Text 9"/>
          <p:cNvSpPr/>
          <p:nvPr/>
        </p:nvSpPr>
        <p:spPr>
          <a:xfrm>
            <a:off x="801202" y="3956050"/>
            <a:ext cx="3242653" cy="1114954"/>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nSpc>
                <a:spcPct val="130000"/>
              </a:lnSpc>
              <a:buNone/>
            </a:pPr>
            <a:r>
              <a:rPr lang="en-US" sz="1733" b="1">
                <a:solidFill>
                  <a:srgbClr val="4A3338"/>
                </a:solidFill>
                <a:latin typeface="Arial" pitchFamily="34" charset="0"/>
                <a:ea typeface="Arial" pitchFamily="34" charset="-122"/>
                <a:cs typeface="Arial" pitchFamily="34" charset="-120"/>
              </a:rPr>
              <a:t>family caregivers face significant physical, emotional, and financial strain</a:t>
            </a:r>
            <a:endParaRPr lang="en-US" sz="1733"/>
          </a:p>
        </p:txBody>
      </p:sp>
      <p:sp>
        <p:nvSpPr>
          <p:cNvPr id="12" name="Shape 10">
            <a:extLst>
              <a:ext uri="{C183D7F6-B498-43B3-948B-1728B52AA6E4}">
                <adec:decorative xmlns:adec="http://schemas.microsoft.com/office/drawing/2017/decorative" val="1"/>
              </a:ext>
            </a:extLst>
          </p:cNvPr>
          <p:cNvSpPr/>
          <p:nvPr/>
        </p:nvSpPr>
        <p:spPr>
          <a:xfrm>
            <a:off x="4373034" y="2482850"/>
            <a:ext cx="3445933" cy="2943754"/>
          </a:xfrm>
          <a:prstGeom prst="roundRect">
            <a:avLst>
              <a:gd name="adj" fmla="val 3451"/>
            </a:avLst>
          </a:prstGeom>
          <a:solidFill>
            <a:srgbClr val="FBF4E6"/>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Shape 11">
            <a:extLst>
              <a:ext uri="{C183D7F6-B498-43B3-948B-1728B52AA6E4}">
                <adec:decorative xmlns:adec="http://schemas.microsoft.com/office/drawing/2017/decorative" val="1"/>
              </a:ext>
            </a:extLst>
          </p:cNvPr>
          <p:cNvSpPr/>
          <p:nvPr/>
        </p:nvSpPr>
        <p:spPr>
          <a:xfrm>
            <a:off x="4373034" y="2482850"/>
            <a:ext cx="3445933" cy="6350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 12"/>
          <p:cNvSpPr/>
          <p:nvPr/>
        </p:nvSpPr>
        <p:spPr>
          <a:xfrm>
            <a:off x="4652433" y="3063545"/>
            <a:ext cx="3175847" cy="8636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88000"/>
              </a:lnSpc>
              <a:buNone/>
            </a:pPr>
            <a:r>
              <a:rPr lang="en-US" sz="7500" b="1" kern="0" spc="-225" dirty="0">
                <a:solidFill>
                  <a:srgbClr val="6A2900"/>
                </a:solidFill>
                <a:latin typeface="Arial" pitchFamily="34" charset="0"/>
                <a:ea typeface="Arial" pitchFamily="34" charset="-122"/>
                <a:cs typeface="Arial" pitchFamily="34" charset="-120"/>
              </a:rPr>
              <a:t>20%</a:t>
            </a:r>
            <a:endParaRPr lang="en-US" sz="7500" dirty="0">
              <a:solidFill>
                <a:srgbClr val="6A2900"/>
              </a:solidFill>
            </a:endParaRPr>
          </a:p>
        </p:txBody>
      </p:sp>
      <p:sp>
        <p:nvSpPr>
          <p:cNvPr id="15" name="Text 13"/>
          <p:cNvSpPr/>
          <p:nvPr/>
        </p:nvSpPr>
        <p:spPr>
          <a:xfrm>
            <a:off x="4475736" y="4092245"/>
            <a:ext cx="3242653" cy="84256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nSpc>
                <a:spcPct val="130000"/>
              </a:lnSpc>
              <a:buNone/>
            </a:pPr>
            <a:r>
              <a:rPr lang="en-US" sz="1733" b="1">
                <a:solidFill>
                  <a:srgbClr val="3A2F17"/>
                </a:solidFill>
                <a:latin typeface="Arial" pitchFamily="34" charset="0"/>
                <a:ea typeface="Arial" pitchFamily="34" charset="-122"/>
                <a:cs typeface="Arial" pitchFamily="34" charset="-120"/>
              </a:rPr>
              <a:t>of caregivers receive training — the vast majority have none</a:t>
            </a:r>
            <a:endParaRPr lang="en-US" sz="1733"/>
          </a:p>
        </p:txBody>
      </p:sp>
      <p:sp>
        <p:nvSpPr>
          <p:cNvPr id="16" name="Shape 14">
            <a:extLst>
              <a:ext uri="{C183D7F6-B498-43B3-948B-1728B52AA6E4}">
                <adec:decorative xmlns:adec="http://schemas.microsoft.com/office/drawing/2017/decorative" val="1"/>
              </a:ext>
            </a:extLst>
          </p:cNvPr>
          <p:cNvSpPr/>
          <p:nvPr/>
        </p:nvSpPr>
        <p:spPr>
          <a:xfrm>
            <a:off x="8047567" y="2482850"/>
            <a:ext cx="3445933" cy="2943754"/>
          </a:xfrm>
          <a:prstGeom prst="roundRect">
            <a:avLst>
              <a:gd name="adj" fmla="val 3451"/>
            </a:avLst>
          </a:prstGeom>
          <a:solidFill>
            <a:srgbClr val="06436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Shape 15">
            <a:extLst>
              <a:ext uri="{C183D7F6-B498-43B3-948B-1728B52AA6E4}">
                <adec:decorative xmlns:adec="http://schemas.microsoft.com/office/drawing/2017/decorative" val="1"/>
              </a:ext>
            </a:extLst>
          </p:cNvPr>
          <p:cNvSpPr/>
          <p:nvPr/>
        </p:nvSpPr>
        <p:spPr>
          <a:xfrm>
            <a:off x="8047567" y="2482850"/>
            <a:ext cx="3445933" cy="6350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Text 16"/>
          <p:cNvSpPr/>
          <p:nvPr/>
        </p:nvSpPr>
        <p:spPr>
          <a:xfrm>
            <a:off x="8326967" y="3063545"/>
            <a:ext cx="3175847" cy="8636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88000"/>
              </a:lnSpc>
              <a:buNone/>
            </a:pPr>
            <a:r>
              <a:rPr lang="en-US" sz="7500" b="1" kern="0" spc="-225">
                <a:solidFill>
                  <a:srgbClr val="FFFFFF"/>
                </a:solidFill>
                <a:latin typeface="Arial" pitchFamily="34" charset="0"/>
                <a:ea typeface="Arial" pitchFamily="34" charset="-122"/>
                <a:cs typeface="Arial" pitchFamily="34" charset="-120"/>
              </a:rPr>
              <a:t>800K</a:t>
            </a:r>
            <a:endParaRPr lang="en-US" sz="7500"/>
          </a:p>
        </p:txBody>
      </p:sp>
      <p:sp>
        <p:nvSpPr>
          <p:cNvPr id="19" name="Text 17"/>
          <p:cNvSpPr/>
          <p:nvPr/>
        </p:nvSpPr>
        <p:spPr>
          <a:xfrm>
            <a:off x="8150269" y="4092245"/>
            <a:ext cx="3242653" cy="842565"/>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nSpc>
                <a:spcPct val="130000"/>
              </a:lnSpc>
              <a:buNone/>
            </a:pPr>
            <a:r>
              <a:rPr lang="en-US" sz="1733" b="1">
                <a:solidFill>
                  <a:srgbClr val="CFE0EE"/>
                </a:solidFill>
                <a:latin typeface="Arial" pitchFamily="34" charset="0"/>
                <a:ea typeface="Arial" pitchFamily="34" charset="-122"/>
                <a:cs typeface="Arial" pitchFamily="34" charset="-120"/>
              </a:rPr>
              <a:t>additional direct care workers needed by 2032 to meet demand</a:t>
            </a:r>
            <a:endParaRPr lang="en-US" sz="1733"/>
          </a:p>
        </p:txBody>
      </p:sp>
      <p:sp>
        <p:nvSpPr>
          <p:cNvPr id="20" name="Shape 18">
            <a:extLst>
              <a:ext uri="{C183D7F6-B498-43B3-948B-1728B52AA6E4}">
                <adec:decorative xmlns:adec="http://schemas.microsoft.com/office/drawing/2017/decorative" val="1"/>
              </a:ext>
            </a:extLst>
          </p:cNvPr>
          <p:cNvSpPr/>
          <p:nvPr/>
        </p:nvSpPr>
        <p:spPr>
          <a:xfrm>
            <a:off x="698500" y="5788554"/>
            <a:ext cx="65943" cy="608431"/>
          </a:xfrm>
          <a:prstGeom prst="roundRect">
            <a:avLst>
              <a:gd name="adj" fmla="val 50000"/>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1" name="Text 19"/>
          <p:cNvSpPr/>
          <p:nvPr/>
        </p:nvSpPr>
        <p:spPr>
          <a:xfrm>
            <a:off x="901700" y="5943799"/>
            <a:ext cx="9597390" cy="37465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30000"/>
              </a:lnSpc>
              <a:buNone/>
            </a:pPr>
            <a:r>
              <a:rPr lang="en-US" sz="2000" b="1">
                <a:solidFill>
                  <a:srgbClr val="0C2D49"/>
                </a:solidFill>
                <a:latin typeface="Arial" pitchFamily="34" charset="0"/>
                <a:ea typeface="Arial" pitchFamily="34" charset="-122"/>
                <a:cs typeface="Arial" pitchFamily="34" charset="-120"/>
              </a:rPr>
              <a:t>The growing care gap threatens health, safety, independence, and dignity.</a:t>
            </a:r>
            <a:endParaRPr lang="en-US" sz="2000"/>
          </a:p>
        </p:txBody>
      </p:sp>
    </p:spTree>
    <p:extLst>
      <p:ext uri="{BB962C8B-B14F-4D97-AF65-F5344CB8AC3E}">
        <p14:creationId xmlns:p14="http://schemas.microsoft.com/office/powerpoint/2010/main" val="864213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458788" y="365760"/>
            <a:ext cx="1127455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3600" b="1">
                <a:solidFill>
                  <a:srgbClr val="0F2240"/>
                </a:solidFill>
                <a:latin typeface="Arial"/>
              </a:defRPr>
            </a:pPr>
            <a:r>
              <a:rPr kumimoji="0" lang="en-US" sz="3600" b="1" i="0" u="none" strike="noStrike" kern="1200" cap="none" spc="0" normalizeH="0" baseline="0" noProof="0" dirty="0">
                <a:ln>
                  <a:noFill/>
                </a:ln>
                <a:solidFill>
                  <a:srgbClr val="0F2240"/>
                </a:solidFill>
                <a:effectLst/>
                <a:uLnTx/>
                <a:uFillTx/>
                <a:latin typeface="Arial"/>
                <a:ea typeface="+mn-ea"/>
                <a:cs typeface="+mn-cs"/>
              </a:rPr>
              <a:t>Caregiver AI Adoption &amp; Key Takeaways</a:t>
            </a:r>
          </a:p>
        </p:txBody>
      </p:sp>
      <p:sp>
        <p:nvSpPr>
          <p:cNvPr id="3" name="TextBox 2"/>
          <p:cNvSpPr txBox="1"/>
          <p:nvPr/>
        </p:nvSpPr>
        <p:spPr>
          <a:xfrm>
            <a:off x="458788" y="1371600"/>
            <a:ext cx="5303520" cy="1974900"/>
          </a:xfrm>
          <a:prstGeom prst="rect">
            <a:avLst/>
          </a:prstGeom>
          <a:noFill/>
        </p:spPr>
        <p:txBody>
          <a:bodyPr wrap="square">
            <a:spAutoFit/>
          </a:bodyPr>
          <a:lstStyle/>
          <a:p>
            <a:pPr>
              <a:spcAft>
                <a:spcPts val="1000"/>
              </a:spcAft>
              <a:defRPr sz="2000" b="1">
                <a:solidFill>
                  <a:srgbClr val="0F2240"/>
                </a:solidFill>
                <a:latin typeface="Arial"/>
              </a:defRPr>
            </a:pPr>
            <a:r>
              <a:rPr sz="2000"/>
              <a:t>AI Adoption Trends</a:t>
            </a:r>
          </a:p>
          <a:p>
            <a:pPr>
              <a:spcAft>
                <a:spcPts val="600"/>
              </a:spcAft>
              <a:defRPr sz="1400">
                <a:solidFill>
                  <a:srgbClr val="505050"/>
                </a:solidFill>
                <a:latin typeface="Arial"/>
              </a:defRPr>
            </a:pPr>
            <a:r>
              <a:rPr sz="1400"/>
              <a:t>• Broad Outreach: 59% of surveyed caregivers have experienced utilizing AI tools within their workflows.</a:t>
            </a:r>
          </a:p>
          <a:p>
            <a:pPr>
              <a:spcAft>
                <a:spcPts val="600"/>
              </a:spcAft>
              <a:defRPr sz="1400">
                <a:solidFill>
                  <a:srgbClr val="505050"/>
                </a:solidFill>
                <a:latin typeface="Arial"/>
              </a:defRPr>
            </a:pPr>
            <a:r>
              <a:rPr sz="1400"/>
              <a:t>• Consistent Use: A robust 33% utilize AI platforms on a regular basis, establishing it as a core resource.</a:t>
            </a:r>
          </a:p>
          <a:p>
            <a:pPr>
              <a:defRPr sz="1400">
                <a:solidFill>
                  <a:srgbClr val="505050"/>
                </a:solidFill>
                <a:latin typeface="Arial"/>
              </a:defRPr>
            </a:pPr>
            <a:r>
              <a:rPr sz="1400"/>
              <a:t>• Latent Interest: 17% have not tried AI yet but express open curiosity, indicating clear market expansion potential.</a:t>
            </a:r>
          </a:p>
        </p:txBody>
      </p:sp>
      <p:graphicFrame>
        <p:nvGraphicFramePr>
          <p:cNvPr id="4" name="Table 3"/>
          <p:cNvGraphicFramePr>
            <a:graphicFrameLocks noGrp="1"/>
          </p:cNvGraphicFramePr>
          <p:nvPr/>
        </p:nvGraphicFramePr>
        <p:xfrm>
          <a:off x="458788" y="3931920"/>
          <a:ext cx="5303520" cy="164592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tblGrid>
              <a:tr h="329184">
                <a:tc>
                  <a:txBody>
                    <a:bodyPr/>
                    <a:lstStyle/>
                    <a:p>
                      <a:pPr algn="l">
                        <a:defRPr sz="1200" b="1">
                          <a:solidFill>
                            <a:srgbClr val="FFFFFF"/>
                          </a:solidFill>
                          <a:latin typeface="Arial"/>
                        </a:defRPr>
                      </a:pPr>
                      <a:r>
                        <a:t>Survey Response</a:t>
                      </a:r>
                    </a:p>
                  </a:txBody>
                  <a:tcPr>
                    <a:solidFill>
                      <a:srgbClr val="0F2240"/>
                    </a:solidFill>
                  </a:tcPr>
                </a:tc>
                <a:tc>
                  <a:txBody>
                    <a:bodyPr/>
                    <a:lstStyle/>
                    <a:p>
                      <a:pPr algn="r">
                        <a:defRPr sz="1200" b="1">
                          <a:solidFill>
                            <a:srgbClr val="FFFFFF"/>
                          </a:solidFill>
                          <a:latin typeface="Arial"/>
                        </a:defRPr>
                      </a:pPr>
                      <a:r>
                        <a:t>Count</a:t>
                      </a:r>
                    </a:p>
                  </a:txBody>
                  <a:tcPr>
                    <a:solidFill>
                      <a:srgbClr val="0F2240"/>
                    </a:solidFill>
                  </a:tcPr>
                </a:tc>
                <a:tc>
                  <a:txBody>
                    <a:bodyPr/>
                    <a:lstStyle/>
                    <a:p>
                      <a:pPr algn="r">
                        <a:defRPr sz="1200" b="1">
                          <a:solidFill>
                            <a:srgbClr val="FFFFFF"/>
                          </a:solidFill>
                          <a:latin typeface="Arial"/>
                        </a:defRPr>
                      </a:pPr>
                      <a:r>
                        <a:t>Percentage</a:t>
                      </a:r>
                    </a:p>
                  </a:txBody>
                  <a:tcPr>
                    <a:solidFill>
                      <a:srgbClr val="0F2240"/>
                    </a:solidFill>
                  </a:tcPr>
                </a:tc>
                <a:extLst>
                  <a:ext uri="{0D108BD9-81ED-4DB2-BD59-A6C34878D82A}">
                    <a16:rowId xmlns:a16="http://schemas.microsoft.com/office/drawing/2014/main" val="10000"/>
                  </a:ext>
                </a:extLst>
              </a:tr>
              <a:tr h="329184">
                <a:tc>
                  <a:txBody>
                    <a:bodyPr/>
                    <a:lstStyle/>
                    <a:p>
                      <a:pPr algn="l">
                        <a:defRPr sz="1100">
                          <a:solidFill>
                            <a:srgbClr val="505050"/>
                          </a:solidFill>
                          <a:latin typeface="Arial"/>
                        </a:defRPr>
                      </a:pPr>
                      <a:r>
                        <a:rPr dirty="0"/>
                        <a:t>Yes, regularly</a:t>
                      </a:r>
                    </a:p>
                  </a:txBody>
                  <a:tcPr/>
                </a:tc>
                <a:tc>
                  <a:txBody>
                    <a:bodyPr/>
                    <a:lstStyle/>
                    <a:p>
                      <a:pPr algn="r">
                        <a:defRPr sz="1100">
                          <a:solidFill>
                            <a:srgbClr val="505050"/>
                          </a:solidFill>
                          <a:latin typeface="Arial"/>
                        </a:defRPr>
                      </a:pPr>
                      <a:r>
                        <a:t>91</a:t>
                      </a:r>
                    </a:p>
                  </a:txBody>
                  <a:tcPr/>
                </a:tc>
                <a:tc>
                  <a:txBody>
                    <a:bodyPr/>
                    <a:lstStyle/>
                    <a:p>
                      <a:pPr algn="r">
                        <a:defRPr sz="1100">
                          <a:solidFill>
                            <a:srgbClr val="505050"/>
                          </a:solidFill>
                          <a:latin typeface="Arial"/>
                        </a:defRPr>
                      </a:pPr>
                      <a:r>
                        <a:rPr dirty="0"/>
                        <a:t>33%</a:t>
                      </a:r>
                    </a:p>
                  </a:txBody>
                  <a:tcPr/>
                </a:tc>
                <a:extLst>
                  <a:ext uri="{0D108BD9-81ED-4DB2-BD59-A6C34878D82A}">
                    <a16:rowId xmlns:a16="http://schemas.microsoft.com/office/drawing/2014/main" val="10001"/>
                  </a:ext>
                </a:extLst>
              </a:tr>
              <a:tr h="329184">
                <a:tc>
                  <a:txBody>
                    <a:bodyPr/>
                    <a:lstStyle/>
                    <a:p>
                      <a:pPr algn="l">
                        <a:defRPr sz="1100">
                          <a:solidFill>
                            <a:srgbClr val="505050"/>
                          </a:solidFill>
                          <a:latin typeface="Arial"/>
                        </a:defRPr>
                      </a:pPr>
                      <a:r>
                        <a:t>Yes, once or twice</a:t>
                      </a:r>
                    </a:p>
                  </a:txBody>
                  <a:tcPr/>
                </a:tc>
                <a:tc>
                  <a:txBody>
                    <a:bodyPr/>
                    <a:lstStyle/>
                    <a:p>
                      <a:pPr algn="r">
                        <a:defRPr sz="1100">
                          <a:solidFill>
                            <a:srgbClr val="505050"/>
                          </a:solidFill>
                          <a:latin typeface="Arial"/>
                        </a:defRPr>
                      </a:pPr>
                      <a:r>
                        <a:t>70</a:t>
                      </a:r>
                    </a:p>
                  </a:txBody>
                  <a:tcPr/>
                </a:tc>
                <a:tc>
                  <a:txBody>
                    <a:bodyPr/>
                    <a:lstStyle/>
                    <a:p>
                      <a:pPr algn="r">
                        <a:defRPr sz="1100">
                          <a:solidFill>
                            <a:srgbClr val="505050"/>
                          </a:solidFill>
                          <a:latin typeface="Arial"/>
                        </a:defRPr>
                      </a:pPr>
                      <a:r>
                        <a:t>26%</a:t>
                      </a:r>
                    </a:p>
                  </a:txBody>
                  <a:tcPr/>
                </a:tc>
                <a:extLst>
                  <a:ext uri="{0D108BD9-81ED-4DB2-BD59-A6C34878D82A}">
                    <a16:rowId xmlns:a16="http://schemas.microsoft.com/office/drawing/2014/main" val="10002"/>
                  </a:ext>
                </a:extLst>
              </a:tr>
              <a:tr h="329184">
                <a:tc>
                  <a:txBody>
                    <a:bodyPr/>
                    <a:lstStyle/>
                    <a:p>
                      <a:pPr algn="l">
                        <a:defRPr sz="1100">
                          <a:solidFill>
                            <a:srgbClr val="505050"/>
                          </a:solidFill>
                          <a:latin typeface="Arial"/>
                        </a:defRPr>
                      </a:pPr>
                      <a:r>
                        <a:t>No, but interested</a:t>
                      </a:r>
                    </a:p>
                  </a:txBody>
                  <a:tcPr/>
                </a:tc>
                <a:tc>
                  <a:txBody>
                    <a:bodyPr/>
                    <a:lstStyle/>
                    <a:p>
                      <a:pPr algn="r">
                        <a:defRPr sz="1100">
                          <a:solidFill>
                            <a:srgbClr val="505050"/>
                          </a:solidFill>
                          <a:latin typeface="Arial"/>
                        </a:defRPr>
                      </a:pPr>
                      <a:r>
                        <a:t>45</a:t>
                      </a:r>
                    </a:p>
                  </a:txBody>
                  <a:tcPr/>
                </a:tc>
                <a:tc>
                  <a:txBody>
                    <a:bodyPr/>
                    <a:lstStyle/>
                    <a:p>
                      <a:pPr algn="r">
                        <a:defRPr sz="1100">
                          <a:solidFill>
                            <a:srgbClr val="505050"/>
                          </a:solidFill>
                          <a:latin typeface="Arial"/>
                        </a:defRPr>
                      </a:pPr>
                      <a:r>
                        <a:t>17%</a:t>
                      </a:r>
                    </a:p>
                  </a:txBody>
                  <a:tcPr/>
                </a:tc>
                <a:extLst>
                  <a:ext uri="{0D108BD9-81ED-4DB2-BD59-A6C34878D82A}">
                    <a16:rowId xmlns:a16="http://schemas.microsoft.com/office/drawing/2014/main" val="10003"/>
                  </a:ext>
                </a:extLst>
              </a:tr>
              <a:tr h="329184">
                <a:tc>
                  <a:txBody>
                    <a:bodyPr/>
                    <a:lstStyle/>
                    <a:p>
                      <a:pPr algn="l">
                        <a:defRPr sz="1100">
                          <a:solidFill>
                            <a:srgbClr val="505050"/>
                          </a:solidFill>
                          <a:latin typeface="Arial"/>
                        </a:defRPr>
                      </a:pPr>
                      <a:r>
                        <a:t>No, not interested</a:t>
                      </a:r>
                    </a:p>
                  </a:txBody>
                  <a:tcPr/>
                </a:tc>
                <a:tc>
                  <a:txBody>
                    <a:bodyPr/>
                    <a:lstStyle/>
                    <a:p>
                      <a:pPr algn="r">
                        <a:defRPr sz="1100">
                          <a:solidFill>
                            <a:srgbClr val="505050"/>
                          </a:solidFill>
                          <a:latin typeface="Arial"/>
                        </a:defRPr>
                      </a:pPr>
                      <a:r>
                        <a:t>66</a:t>
                      </a:r>
                    </a:p>
                  </a:txBody>
                  <a:tcPr/>
                </a:tc>
                <a:tc>
                  <a:txBody>
                    <a:bodyPr/>
                    <a:lstStyle/>
                    <a:p>
                      <a:pPr algn="r">
                        <a:defRPr sz="1100">
                          <a:solidFill>
                            <a:srgbClr val="505050"/>
                          </a:solidFill>
                          <a:latin typeface="Arial"/>
                        </a:defRPr>
                      </a:pPr>
                      <a:r>
                        <a:rPr dirty="0"/>
                        <a:t>24%</a:t>
                      </a:r>
                    </a:p>
                  </a:txBody>
                  <a:tcPr/>
                </a:tc>
                <a:extLst>
                  <a:ext uri="{0D108BD9-81ED-4DB2-BD59-A6C34878D82A}">
                    <a16:rowId xmlns:a16="http://schemas.microsoft.com/office/drawing/2014/main" val="10004"/>
                  </a:ext>
                </a:extLst>
              </a:tr>
            </a:tbl>
          </a:graphicData>
        </a:graphic>
      </p:graphicFrame>
      <p:sp>
        <p:nvSpPr>
          <p:cNvPr id="5" name="TextBox 4"/>
          <p:cNvSpPr txBox="1"/>
          <p:nvPr/>
        </p:nvSpPr>
        <p:spPr>
          <a:xfrm>
            <a:off x="6219508" y="1371600"/>
            <a:ext cx="5486400" cy="2944396"/>
          </a:xfrm>
          <a:prstGeom prst="rect">
            <a:avLst/>
          </a:prstGeom>
          <a:noFill/>
        </p:spPr>
        <p:txBody>
          <a:bodyPr wrap="square">
            <a:spAutoFit/>
          </a:bodyPr>
          <a:lstStyle/>
          <a:p>
            <a:pPr>
              <a:spcAft>
                <a:spcPts val="1000"/>
              </a:spcAft>
              <a:defRPr sz="2000" b="1">
                <a:solidFill>
                  <a:srgbClr val="0F2240"/>
                </a:solidFill>
                <a:latin typeface="Arial"/>
              </a:defRPr>
            </a:pPr>
            <a:r>
              <a:rPr sz="2000"/>
              <a:t>Top Application Frameworks</a:t>
            </a:r>
          </a:p>
          <a:p>
            <a:pPr>
              <a:spcAft>
                <a:spcPts val="600"/>
              </a:spcAft>
              <a:defRPr sz="1300">
                <a:solidFill>
                  <a:srgbClr val="505050"/>
                </a:solidFill>
                <a:latin typeface="Arial"/>
              </a:defRPr>
            </a:pPr>
            <a:r>
              <a:rPr sz="1300"/>
              <a:t>• Understanding a diagnosis: 121 respondents (44%)</a:t>
            </a:r>
          </a:p>
          <a:p>
            <a:pPr>
              <a:spcAft>
                <a:spcPts val="600"/>
              </a:spcAft>
              <a:defRPr sz="1300">
                <a:solidFill>
                  <a:srgbClr val="505050"/>
                </a:solidFill>
                <a:latin typeface="Arial"/>
              </a:defRPr>
            </a:pPr>
            <a:r>
              <a:rPr sz="1300"/>
              <a:t>• Preparing doctor questions: 86 respondents (32%)</a:t>
            </a:r>
          </a:p>
          <a:p>
            <a:pPr>
              <a:spcAft>
                <a:spcPts val="600"/>
              </a:spcAft>
              <a:defRPr sz="1300">
                <a:solidFill>
                  <a:srgbClr val="505050"/>
                </a:solidFill>
                <a:latin typeface="Arial"/>
              </a:defRPr>
            </a:pPr>
            <a:r>
              <a:rPr sz="1300"/>
              <a:t>• Organizing medical info: 73 respondents (27%)</a:t>
            </a:r>
          </a:p>
          <a:p>
            <a:pPr>
              <a:spcAft>
                <a:spcPts val="600"/>
              </a:spcAft>
              <a:defRPr sz="1300">
                <a:solidFill>
                  <a:srgbClr val="505050"/>
                </a:solidFill>
                <a:latin typeface="Arial"/>
              </a:defRPr>
            </a:pPr>
            <a:r>
              <a:rPr sz="1300"/>
              <a:t>• Emotional support frameworks: 66 respondents (24%)</a:t>
            </a:r>
          </a:p>
          <a:p>
            <a:pPr>
              <a:spcAft>
                <a:spcPts val="600"/>
              </a:spcAft>
              <a:defRPr sz="1300">
                <a:solidFill>
                  <a:srgbClr val="505050"/>
                </a:solidFill>
                <a:latin typeface="Arial"/>
              </a:defRPr>
            </a:pPr>
            <a:r>
              <a:rPr sz="1300"/>
              <a:t>• Writing insurance appeals: 59 respondents (22%)</a:t>
            </a:r>
          </a:p>
          <a:p>
            <a:pPr>
              <a:spcAft>
                <a:spcPts val="600"/>
              </a:spcAft>
              <a:defRPr sz="1300">
                <a:solidFill>
                  <a:srgbClr val="505050"/>
                </a:solidFill>
                <a:latin typeface="Arial"/>
              </a:defRPr>
            </a:pPr>
            <a:r>
              <a:rPr sz="1300"/>
              <a:t>• Admin / coordination assistance: 58 respondents (21%)</a:t>
            </a:r>
          </a:p>
          <a:p>
            <a:pPr>
              <a:spcBef>
                <a:spcPts val="1200"/>
              </a:spcBef>
              <a:defRPr sz="1300" b="1">
                <a:solidFill>
                  <a:srgbClr val="0073AA"/>
                </a:solidFill>
                <a:latin typeface="Arial"/>
              </a:defRPr>
            </a:pPr>
            <a:r>
              <a:rPr sz="1300"/>
              <a:t>• Core Focus: Clinical clarity (diagnosis comprehension &amp; physician communication) drives primary engagement over administrative workflows.</a:t>
            </a:r>
          </a:p>
        </p:txBody>
      </p:sp>
      <p:sp>
        <p:nvSpPr>
          <p:cNvPr id="6" name="TextBox 5"/>
          <p:cNvSpPr txBox="1"/>
          <p:nvPr/>
        </p:nvSpPr>
        <p:spPr>
          <a:xfrm>
            <a:off x="458788" y="6309360"/>
            <a:ext cx="11274552" cy="246221"/>
          </a:xfrm>
          <a:prstGeom prst="rect">
            <a:avLst/>
          </a:prstGeom>
          <a:noFill/>
        </p:spPr>
        <p:txBody>
          <a:bodyPr wrap="square">
            <a:spAutoFit/>
          </a:bodyPr>
          <a:lstStyle/>
          <a:p>
            <a:pPr>
              <a:defRPr sz="1000">
                <a:solidFill>
                  <a:srgbClr val="969696"/>
                </a:solidFill>
                <a:latin typeface="Arial"/>
              </a:defRPr>
            </a:pPr>
            <a:r>
              <a:rPr sz="1000" dirty="0">
                <a:solidFill>
                  <a:schemeClr val="tx1">
                    <a:lumMod val="85000"/>
                    <a:lumOff val="15000"/>
                  </a:schemeClr>
                </a:solidFill>
              </a:rPr>
              <a:t>Source: Caregiver Tech Insights Survey 2026 | </a:t>
            </a:r>
            <a:r>
              <a:rPr lang="en-US" sz="1000" dirty="0">
                <a:solidFill>
                  <a:schemeClr val="tx1">
                    <a:lumMod val="85000"/>
                    <a:lumOff val="15000"/>
                  </a:schemeClr>
                </a:solidFill>
                <a:hlinkClick r:id="rId3"/>
              </a:rPr>
              <a:t>https://www.caregiveraction.org/wp-content/uploads/2026/05/CIC-Survey-2026.pdf</a:t>
            </a:r>
            <a:endParaRPr sz="1000" dirty="0">
              <a:solidFill>
                <a:schemeClr val="tx1">
                  <a:lumMod val="85000"/>
                  <a:lumOff val="15000"/>
                </a:schemeClr>
              </a:solidFill>
            </a:endParaRPr>
          </a:p>
        </p:txBody>
      </p:sp>
    </p:spTree>
    <p:extLst>
      <p:ext uri="{BB962C8B-B14F-4D97-AF65-F5344CB8AC3E}">
        <p14:creationId xmlns:p14="http://schemas.microsoft.com/office/powerpoint/2010/main" val="4154135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4267200" cy="6858000"/>
          </a:xfrm>
          <a:prstGeom prst="rect">
            <a:avLst/>
          </a:prstGeom>
          <a:solidFill>
            <a:srgbClr val="06436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Shape 1">
            <a:extLst>
              <a:ext uri="{C183D7F6-B498-43B3-948B-1728B52AA6E4}">
                <adec:decorative xmlns:adec="http://schemas.microsoft.com/office/drawing/2017/decorative" val="1"/>
              </a:ext>
            </a:extLst>
          </p:cNvPr>
          <p:cNvSpPr/>
          <p:nvPr/>
        </p:nvSpPr>
        <p:spPr>
          <a:xfrm>
            <a:off x="444500" y="1984442"/>
            <a:ext cx="292100" cy="4445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Shape 2">
            <a:extLst>
              <a:ext uri="{C183D7F6-B498-43B3-948B-1728B52AA6E4}">
                <adec:decorative xmlns:adec="http://schemas.microsoft.com/office/drawing/2017/decorative" val="1"/>
              </a:ext>
            </a:extLst>
          </p:cNvPr>
          <p:cNvSpPr/>
          <p:nvPr/>
        </p:nvSpPr>
        <p:spPr>
          <a:xfrm>
            <a:off x="781050" y="1984442"/>
            <a:ext cx="152400" cy="4445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Shape 3">
            <a:extLst>
              <a:ext uri="{C183D7F6-B498-43B3-948B-1728B52AA6E4}">
                <adec:decorative xmlns:adec="http://schemas.microsoft.com/office/drawing/2017/decorative" val="1"/>
              </a:ext>
            </a:extLst>
          </p:cNvPr>
          <p:cNvSpPr/>
          <p:nvPr/>
        </p:nvSpPr>
        <p:spPr>
          <a:xfrm>
            <a:off x="977900" y="1984442"/>
            <a:ext cx="82550" cy="44450"/>
          </a:xfrm>
          <a:prstGeom prst="rect">
            <a:avLst/>
          </a:prstGeom>
          <a:solidFill>
            <a:srgbClr val="FFFFFF">
              <a:alpha val="55000"/>
            </a:srgbClr>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 4"/>
          <p:cNvSpPr>
            <a:spLocks noGrp="1"/>
          </p:cNvSpPr>
          <p:nvPr>
            <p:ph type="title" idx="4294967295"/>
          </p:nvPr>
        </p:nvSpPr>
        <p:spPr>
          <a:xfrm>
            <a:off x="444500" y="2219391"/>
            <a:ext cx="3716020" cy="203200"/>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1" i="0" u="none" strike="noStrike" kern="0" cap="none" spc="192" normalizeH="0" baseline="0" noProof="0" dirty="0">
                <a:ln>
                  <a:noFill/>
                </a:ln>
                <a:solidFill>
                  <a:srgbClr val="F9A21A"/>
                </a:solidFill>
                <a:effectLst/>
                <a:uLnTx/>
                <a:uFillTx/>
                <a:latin typeface="Arial" pitchFamily="34" charset="0"/>
                <a:ea typeface="Arial" pitchFamily="34" charset="-122"/>
                <a:cs typeface="Arial" pitchFamily="34" charset="-120"/>
              </a:rPr>
              <a:t>STRATEGIC VISION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 5"/>
          <p:cNvSpPr>
            <a:spLocks/>
          </p:cNvSpPr>
          <p:nvPr/>
        </p:nvSpPr>
        <p:spPr>
          <a:xfrm>
            <a:off x="444500" y="2524192"/>
            <a:ext cx="3479546" cy="751813"/>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rmAutofit fontScale="90000"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10000"/>
              </a:lnSpc>
              <a:spcBef>
                <a:spcPts val="0"/>
              </a:spcBef>
              <a:spcAft>
                <a:spcPts val="0"/>
              </a:spcAft>
              <a:buClrTx/>
              <a:buSzTx/>
              <a:buFontTx/>
              <a:buNone/>
              <a:tabLst/>
              <a:defRPr/>
            </a:pPr>
            <a:r>
              <a:rPr kumimoji="0" lang="en-US" sz="2600" b="1" i="0" u="none" strike="noStrike" kern="0" cap="none" spc="-26" normalizeH="0" baseline="0" noProof="0" dirty="0">
                <a:ln>
                  <a:noFill/>
                </a:ln>
                <a:solidFill>
                  <a:srgbClr val="FFFFFF"/>
                </a:solidFill>
                <a:effectLst/>
                <a:uLnTx/>
                <a:uFillTx/>
                <a:latin typeface="Arial" pitchFamily="34" charset="0"/>
                <a:ea typeface="Arial" pitchFamily="34" charset="-122"/>
                <a:cs typeface="Arial" pitchFamily="34" charset="-120"/>
              </a:rPr>
              <a:t>Strategic vision for AI in caregiving</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 6"/>
          <p:cNvSpPr/>
          <p:nvPr/>
        </p:nvSpPr>
        <p:spPr>
          <a:xfrm>
            <a:off x="444500" y="3504605"/>
            <a:ext cx="3716020"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2000" b="1" kern="0" spc="120">
                <a:solidFill>
                  <a:srgbClr val="9FC1DD"/>
                </a:solidFill>
                <a:latin typeface="Arial" pitchFamily="34" charset="0"/>
                <a:ea typeface="Arial" pitchFamily="34" charset="-122"/>
                <a:cs typeface="Arial" pitchFamily="34" charset="-120"/>
              </a:rPr>
              <a:t>THE GOAL</a:t>
            </a:r>
            <a:endParaRPr lang="en-US" sz="2000"/>
          </a:p>
        </p:txBody>
      </p:sp>
      <p:sp>
        <p:nvSpPr>
          <p:cNvPr id="9" name="Text 7"/>
          <p:cNvSpPr/>
          <p:nvPr/>
        </p:nvSpPr>
        <p:spPr>
          <a:xfrm>
            <a:off x="444500" y="3821409"/>
            <a:ext cx="3479546" cy="1127654"/>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0000"/>
              </a:lnSpc>
              <a:buNone/>
            </a:pPr>
            <a:r>
              <a:rPr lang="en-US" sz="1733" b="1">
                <a:solidFill>
                  <a:srgbClr val="EAF2F9"/>
                </a:solidFill>
                <a:latin typeface="Arial" pitchFamily="34" charset="0"/>
                <a:ea typeface="Arial" pitchFamily="34" charset="-122"/>
                <a:cs typeface="Arial" pitchFamily="34" charset="-120"/>
              </a:rPr>
              <a:t>Leverage AI to improve care quality, reduce caregiver burden, and strengthen the caregiving infrastructure for the future.</a:t>
            </a:r>
            <a:endParaRPr lang="en-US" sz="1733"/>
          </a:p>
        </p:txBody>
      </p:sp>
      <p:sp>
        <p:nvSpPr>
          <p:cNvPr id="10" name="Shape 8">
            <a:extLst>
              <a:ext uri="{C183D7F6-B498-43B3-948B-1728B52AA6E4}">
                <adec:decorative xmlns:adec="http://schemas.microsoft.com/office/drawing/2017/decorative" val="1"/>
              </a:ext>
            </a:extLst>
          </p:cNvPr>
          <p:cNvSpPr/>
          <p:nvPr/>
        </p:nvSpPr>
        <p:spPr>
          <a:xfrm>
            <a:off x="4267200" y="0"/>
            <a:ext cx="7924800" cy="6858000"/>
          </a:xfrm>
          <a:prstGeom prst="rect">
            <a:avLst/>
          </a:prstGeom>
          <a:solidFill>
            <a:srgbClr val="FFFFF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Text 9"/>
          <p:cNvSpPr/>
          <p:nvPr/>
        </p:nvSpPr>
        <p:spPr>
          <a:xfrm>
            <a:off x="4775200" y="406400"/>
            <a:ext cx="7292340" cy="501650"/>
          </a:xfrm>
          <a:prstGeom prst="rect">
            <a:avLst/>
          </a:prstGeom>
          <a:noFill/>
          <a:ln/>
        </p:spPr>
        <p:txBody>
          <a:bodyPr wrap="square" lIns="16933" tIns="16933" rIns="16933" bIns="16933" rtlCol="0" anchor="t">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3067" b="1" dirty="0">
                <a:solidFill>
                  <a:srgbClr val="075190"/>
                </a:solidFill>
                <a:latin typeface="Arial" pitchFamily="34" charset="0"/>
                <a:ea typeface="Arial" pitchFamily="34" charset="-122"/>
                <a:cs typeface="Arial" pitchFamily="34" charset="-120"/>
              </a:rPr>
              <a:t>Ideal AI solutions…</a:t>
            </a:r>
            <a:endParaRPr lang="en-US" sz="3067" dirty="0"/>
          </a:p>
        </p:txBody>
      </p:sp>
      <p:sp>
        <p:nvSpPr>
          <p:cNvPr id="12" name="Shape 10">
            <a:extLst>
              <a:ext uri="{C183D7F6-B498-43B3-948B-1728B52AA6E4}">
                <adec:decorative xmlns:adec="http://schemas.microsoft.com/office/drawing/2017/decorative" val="1"/>
              </a:ext>
            </a:extLst>
          </p:cNvPr>
          <p:cNvSpPr/>
          <p:nvPr/>
        </p:nvSpPr>
        <p:spPr>
          <a:xfrm>
            <a:off x="4775200" y="1047750"/>
            <a:ext cx="6908800" cy="989277"/>
          </a:xfrm>
          <a:prstGeom prst="roundRect">
            <a:avLst>
              <a:gd name="adj" fmla="val 11554"/>
            </a:avLst>
          </a:prstGeom>
          <a:solidFill>
            <a:srgbClr val="F1F5F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Shape 11">
            <a:extLst>
              <a:ext uri="{C183D7F6-B498-43B3-948B-1728B52AA6E4}">
                <adec:decorative xmlns:adec="http://schemas.microsoft.com/office/drawing/2017/decorative" val="1"/>
              </a:ext>
            </a:extLst>
          </p:cNvPr>
          <p:cNvSpPr/>
          <p:nvPr/>
        </p:nvSpPr>
        <p:spPr>
          <a:xfrm>
            <a:off x="5016500" y="1332839"/>
            <a:ext cx="419100" cy="4191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 12"/>
          <p:cNvSpPr/>
          <p:nvPr/>
        </p:nvSpPr>
        <p:spPr>
          <a:xfrm>
            <a:off x="4991100" y="1332839"/>
            <a:ext cx="469900" cy="4445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333" b="1">
                <a:solidFill>
                  <a:srgbClr val="FFFFFF"/>
                </a:solidFill>
                <a:latin typeface="Arial" pitchFamily="34" charset="0"/>
                <a:ea typeface="Arial" pitchFamily="34" charset="-122"/>
                <a:cs typeface="Arial" pitchFamily="34" charset="-120"/>
              </a:rPr>
              <a:t>1</a:t>
            </a:r>
            <a:endParaRPr lang="en-US" sz="1333" b="1"/>
          </a:p>
        </p:txBody>
      </p:sp>
      <p:sp>
        <p:nvSpPr>
          <p:cNvPr id="15" name="Text 13"/>
          <p:cNvSpPr/>
          <p:nvPr/>
        </p:nvSpPr>
        <p:spPr>
          <a:xfrm>
            <a:off x="5626101" y="1170309"/>
            <a:ext cx="4740123" cy="285221"/>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2000" b="1">
                <a:solidFill>
                  <a:srgbClr val="1F3346"/>
                </a:solidFill>
                <a:latin typeface="Arial" pitchFamily="34" charset="0"/>
                <a:ea typeface="Arial" pitchFamily="34" charset="-122"/>
                <a:cs typeface="Arial" pitchFamily="34" charset="-120"/>
              </a:rPr>
              <a:t>Are affordable, practical, safe, and scalable</a:t>
            </a:r>
            <a:endParaRPr lang="en-US" sz="2000"/>
          </a:p>
        </p:txBody>
      </p:sp>
      <p:sp>
        <p:nvSpPr>
          <p:cNvPr id="16" name="Shape 14">
            <a:extLst>
              <a:ext uri="{C183D7F6-B498-43B3-948B-1728B52AA6E4}">
                <adec:decorative xmlns:adec="http://schemas.microsoft.com/office/drawing/2017/decorative" val="1"/>
              </a:ext>
            </a:extLst>
          </p:cNvPr>
          <p:cNvSpPr/>
          <p:nvPr/>
        </p:nvSpPr>
        <p:spPr>
          <a:xfrm>
            <a:off x="4775200" y="2151328"/>
            <a:ext cx="6908800" cy="989343"/>
          </a:xfrm>
          <a:prstGeom prst="roundRect">
            <a:avLst>
              <a:gd name="adj" fmla="val 11553"/>
            </a:avLst>
          </a:prstGeom>
          <a:solidFill>
            <a:srgbClr val="F1F5F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Shape 15">
            <a:extLst>
              <a:ext uri="{C183D7F6-B498-43B3-948B-1728B52AA6E4}">
                <adec:decorative xmlns:adec="http://schemas.microsoft.com/office/drawing/2017/decorative" val="1"/>
              </a:ext>
            </a:extLst>
          </p:cNvPr>
          <p:cNvSpPr/>
          <p:nvPr/>
        </p:nvSpPr>
        <p:spPr>
          <a:xfrm>
            <a:off x="5016500" y="2436415"/>
            <a:ext cx="419100" cy="4191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333" b="1"/>
          </a:p>
        </p:txBody>
      </p:sp>
      <p:sp>
        <p:nvSpPr>
          <p:cNvPr id="18" name="Text 16"/>
          <p:cNvSpPr/>
          <p:nvPr/>
        </p:nvSpPr>
        <p:spPr>
          <a:xfrm>
            <a:off x="4991100" y="2436415"/>
            <a:ext cx="469900" cy="4445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a:solidFill>
                  <a:srgbClr val="FFFFFF"/>
                </a:solidFill>
                <a:latin typeface="Arial" pitchFamily="34" charset="0"/>
                <a:ea typeface="Arial" pitchFamily="34" charset="-122"/>
                <a:cs typeface="Arial" pitchFamily="34" charset="-120"/>
              </a:rPr>
              <a:t>2</a:t>
            </a:r>
            <a:endParaRPr lang="en-US" sz="1500"/>
          </a:p>
        </p:txBody>
      </p:sp>
      <p:sp>
        <p:nvSpPr>
          <p:cNvPr id="19" name="Text 17"/>
          <p:cNvSpPr/>
          <p:nvPr/>
        </p:nvSpPr>
        <p:spPr>
          <a:xfrm>
            <a:off x="5626101" y="2273886"/>
            <a:ext cx="5558459" cy="285221"/>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2000" b="1">
                <a:solidFill>
                  <a:srgbClr val="1F3346"/>
                </a:solidFill>
                <a:latin typeface="Arial" pitchFamily="34" charset="0"/>
                <a:ea typeface="Arial" pitchFamily="34" charset="-122"/>
                <a:cs typeface="Arial" pitchFamily="34" charset="-120"/>
              </a:rPr>
              <a:t>Strengthen caregiving in the home and community</a:t>
            </a:r>
            <a:endParaRPr lang="en-US" sz="2000"/>
          </a:p>
        </p:txBody>
      </p:sp>
      <p:sp>
        <p:nvSpPr>
          <p:cNvPr id="20" name="Shape 18">
            <a:extLst>
              <a:ext uri="{C183D7F6-B498-43B3-948B-1728B52AA6E4}">
                <adec:decorative xmlns:adec="http://schemas.microsoft.com/office/drawing/2017/decorative" val="1"/>
              </a:ext>
            </a:extLst>
          </p:cNvPr>
          <p:cNvSpPr/>
          <p:nvPr/>
        </p:nvSpPr>
        <p:spPr>
          <a:xfrm>
            <a:off x="4775200" y="3254971"/>
            <a:ext cx="6908800" cy="989343"/>
          </a:xfrm>
          <a:prstGeom prst="roundRect">
            <a:avLst>
              <a:gd name="adj" fmla="val 11553"/>
            </a:avLst>
          </a:prstGeom>
          <a:solidFill>
            <a:srgbClr val="F1F5F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1" name="Shape 19">
            <a:extLst>
              <a:ext uri="{C183D7F6-B498-43B3-948B-1728B52AA6E4}">
                <adec:decorative xmlns:adec="http://schemas.microsoft.com/office/drawing/2017/decorative" val="1"/>
              </a:ext>
            </a:extLst>
          </p:cNvPr>
          <p:cNvSpPr/>
          <p:nvPr/>
        </p:nvSpPr>
        <p:spPr>
          <a:xfrm>
            <a:off x="5016500" y="3540059"/>
            <a:ext cx="419100" cy="4191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333" b="1"/>
          </a:p>
        </p:txBody>
      </p:sp>
      <p:sp>
        <p:nvSpPr>
          <p:cNvPr id="22" name="Text 20"/>
          <p:cNvSpPr/>
          <p:nvPr/>
        </p:nvSpPr>
        <p:spPr>
          <a:xfrm>
            <a:off x="4991100" y="3540059"/>
            <a:ext cx="469900" cy="4445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a:solidFill>
                  <a:srgbClr val="FFFFFF"/>
                </a:solidFill>
                <a:latin typeface="Arial" pitchFamily="34" charset="0"/>
                <a:ea typeface="Arial" pitchFamily="34" charset="-122"/>
                <a:cs typeface="Arial" pitchFamily="34" charset="-120"/>
              </a:rPr>
              <a:t>3</a:t>
            </a:r>
            <a:endParaRPr lang="en-US" sz="1500"/>
          </a:p>
        </p:txBody>
      </p:sp>
      <p:sp>
        <p:nvSpPr>
          <p:cNvPr id="23" name="Text 21"/>
          <p:cNvSpPr/>
          <p:nvPr/>
        </p:nvSpPr>
        <p:spPr>
          <a:xfrm>
            <a:off x="5626100" y="3247619"/>
            <a:ext cx="5991098" cy="545042"/>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2000" b="1">
                <a:solidFill>
                  <a:srgbClr val="1F3346"/>
                </a:solidFill>
                <a:latin typeface="Arial" pitchFamily="34" charset="0"/>
                <a:ea typeface="Arial" pitchFamily="34" charset="-122"/>
                <a:cs typeface="Arial" pitchFamily="34" charset="-120"/>
              </a:rPr>
              <a:t>Help meet growing demand for care without compromising quality</a:t>
            </a:r>
            <a:endParaRPr lang="en-US" sz="2000"/>
          </a:p>
        </p:txBody>
      </p:sp>
      <p:sp>
        <p:nvSpPr>
          <p:cNvPr id="24" name="Shape 22">
            <a:extLst>
              <a:ext uri="{C183D7F6-B498-43B3-948B-1728B52AA6E4}">
                <adec:decorative xmlns:adec="http://schemas.microsoft.com/office/drawing/2017/decorative" val="1"/>
              </a:ext>
            </a:extLst>
          </p:cNvPr>
          <p:cNvSpPr/>
          <p:nvPr/>
        </p:nvSpPr>
        <p:spPr>
          <a:xfrm>
            <a:off x="4775200" y="4358615"/>
            <a:ext cx="6908800" cy="989343"/>
          </a:xfrm>
          <a:prstGeom prst="roundRect">
            <a:avLst>
              <a:gd name="adj" fmla="val 11553"/>
            </a:avLst>
          </a:prstGeom>
          <a:solidFill>
            <a:srgbClr val="F1F5F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5" name="Shape 23">
            <a:extLst>
              <a:ext uri="{C183D7F6-B498-43B3-948B-1728B52AA6E4}">
                <adec:decorative xmlns:adec="http://schemas.microsoft.com/office/drawing/2017/decorative" val="1"/>
              </a:ext>
            </a:extLst>
          </p:cNvPr>
          <p:cNvSpPr/>
          <p:nvPr/>
        </p:nvSpPr>
        <p:spPr>
          <a:xfrm>
            <a:off x="5016500" y="4643702"/>
            <a:ext cx="419100" cy="4191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333" b="1"/>
          </a:p>
        </p:txBody>
      </p:sp>
      <p:sp>
        <p:nvSpPr>
          <p:cNvPr id="26" name="Text 24"/>
          <p:cNvSpPr/>
          <p:nvPr/>
        </p:nvSpPr>
        <p:spPr>
          <a:xfrm>
            <a:off x="4991100" y="4643702"/>
            <a:ext cx="469900" cy="4445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a:solidFill>
                  <a:srgbClr val="FFFFFF"/>
                </a:solidFill>
                <a:latin typeface="Arial" pitchFamily="34" charset="0"/>
                <a:ea typeface="Arial" pitchFamily="34" charset="-122"/>
                <a:cs typeface="Arial" pitchFamily="34" charset="-120"/>
              </a:rPr>
              <a:t>4</a:t>
            </a:r>
            <a:endParaRPr lang="en-US" sz="1500"/>
          </a:p>
        </p:txBody>
      </p:sp>
      <p:sp>
        <p:nvSpPr>
          <p:cNvPr id="27" name="Text 25"/>
          <p:cNvSpPr/>
          <p:nvPr/>
        </p:nvSpPr>
        <p:spPr>
          <a:xfrm>
            <a:off x="5626100" y="4481173"/>
            <a:ext cx="4854066" cy="285221"/>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2000" b="1">
                <a:solidFill>
                  <a:srgbClr val="16293B"/>
                </a:solidFill>
                <a:latin typeface="Arial" pitchFamily="34" charset="0"/>
                <a:ea typeface="Arial" pitchFamily="34" charset="-122"/>
                <a:cs typeface="Arial" pitchFamily="34" charset="-120"/>
              </a:rPr>
              <a:t>Supplement, not replace, human connection</a:t>
            </a:r>
            <a:endParaRPr lang="en-US" sz="2000"/>
          </a:p>
        </p:txBody>
      </p:sp>
      <p:sp>
        <p:nvSpPr>
          <p:cNvPr id="28" name="Shape 26">
            <a:extLst>
              <a:ext uri="{C183D7F6-B498-43B3-948B-1728B52AA6E4}">
                <adec:decorative xmlns:adec="http://schemas.microsoft.com/office/drawing/2017/decorative" val="1"/>
              </a:ext>
            </a:extLst>
          </p:cNvPr>
          <p:cNvSpPr/>
          <p:nvPr/>
        </p:nvSpPr>
        <p:spPr>
          <a:xfrm>
            <a:off x="4775200" y="5462257"/>
            <a:ext cx="6908800" cy="989343"/>
          </a:xfrm>
          <a:prstGeom prst="roundRect">
            <a:avLst>
              <a:gd name="adj" fmla="val 11553"/>
            </a:avLst>
          </a:prstGeom>
          <a:solidFill>
            <a:srgbClr val="F1F5F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9" name="Shape 27">
            <a:extLst>
              <a:ext uri="{C183D7F6-B498-43B3-948B-1728B52AA6E4}">
                <adec:decorative xmlns:adec="http://schemas.microsoft.com/office/drawing/2017/decorative" val="1"/>
              </a:ext>
            </a:extLst>
          </p:cNvPr>
          <p:cNvSpPr/>
          <p:nvPr/>
        </p:nvSpPr>
        <p:spPr>
          <a:xfrm>
            <a:off x="5016500" y="5747345"/>
            <a:ext cx="419100" cy="4191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333" b="1"/>
          </a:p>
        </p:txBody>
      </p:sp>
      <p:sp>
        <p:nvSpPr>
          <p:cNvPr id="30" name="Text 28"/>
          <p:cNvSpPr/>
          <p:nvPr/>
        </p:nvSpPr>
        <p:spPr>
          <a:xfrm>
            <a:off x="4991100" y="5747345"/>
            <a:ext cx="469900" cy="4445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a:solidFill>
                  <a:srgbClr val="FFFFFF"/>
                </a:solidFill>
                <a:latin typeface="Arial" pitchFamily="34" charset="0"/>
                <a:ea typeface="Arial" pitchFamily="34" charset="-122"/>
                <a:cs typeface="Arial" pitchFamily="34" charset="-120"/>
              </a:rPr>
              <a:t>5</a:t>
            </a:r>
            <a:endParaRPr lang="en-US" sz="1500"/>
          </a:p>
        </p:txBody>
      </p:sp>
      <p:sp>
        <p:nvSpPr>
          <p:cNvPr id="31" name="Text 29"/>
          <p:cNvSpPr/>
          <p:nvPr/>
        </p:nvSpPr>
        <p:spPr>
          <a:xfrm>
            <a:off x="5626100" y="5584816"/>
            <a:ext cx="5470492" cy="285221"/>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2000" b="1">
                <a:solidFill>
                  <a:srgbClr val="1F3346"/>
                </a:solidFill>
                <a:latin typeface="Arial" pitchFamily="34" charset="0"/>
                <a:ea typeface="Arial" pitchFamily="34" charset="-122"/>
                <a:cs typeface="Arial" pitchFamily="34" charset="-120"/>
              </a:rPr>
              <a:t>Informed by voices and experiences of caregivers</a:t>
            </a:r>
            <a:endParaRPr lang="en-US" sz="2000"/>
          </a:p>
        </p:txBody>
      </p:sp>
    </p:spTree>
    <p:extLst>
      <p:ext uri="{BB962C8B-B14F-4D97-AF65-F5344CB8AC3E}">
        <p14:creationId xmlns:p14="http://schemas.microsoft.com/office/powerpoint/2010/main" val="3538557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7">
            <a:extLst>
              <a:ext uri="{FF2B5EF4-FFF2-40B4-BE49-F238E27FC236}">
                <a16:creationId xmlns:a16="http://schemas.microsoft.com/office/drawing/2014/main" id="{D4CDAC28-8E26-0AFD-C818-36765DB0277D}"/>
              </a:ext>
            </a:extLst>
          </p:cNvPr>
          <p:cNvSpPr txBox="1">
            <a:spLocks noGrp="1"/>
          </p:cNvSpPr>
          <p:nvPr>
            <p:ph type="title" idx="4294967295"/>
          </p:nvPr>
        </p:nvSpPr>
        <p:spPr>
          <a:xfrm>
            <a:off x="304800" y="-321916"/>
            <a:ext cx="5486400" cy="3219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050" b="0" i="0" u="none" strike="noStrike" kern="1200" cap="none" spc="0" normalizeH="0" baseline="0" noProof="0" dirty="0">
                <a:ln>
                  <a:noFill/>
                </a:ln>
                <a:solidFill>
                  <a:schemeClr val="tx1"/>
                </a:solidFill>
                <a:effectLst/>
                <a:uLnTx/>
                <a:uFillTx/>
                <a:latin typeface="+mj-lt"/>
                <a:ea typeface="+mj-ea"/>
                <a:cs typeface="+mj-cs"/>
              </a:rPr>
              <a:t>Caregiver AI Prize Challenge</a:t>
            </a:r>
          </a:p>
        </p:txBody>
      </p:sp>
      <p:sp>
        <p:nvSpPr>
          <p:cNvPr id="3" name="Shape 0">
            <a:extLst>
              <a:ext uri="{FF2B5EF4-FFF2-40B4-BE49-F238E27FC236}">
                <a16:creationId xmlns:a16="http://schemas.microsoft.com/office/drawing/2014/main" id="{63CBF560-8205-3B0A-3557-862C166773C1}"/>
              </a:ext>
              <a:ext uri="{C183D7F6-B498-43B3-948B-1728B52AA6E4}">
                <adec:decorative xmlns:adec="http://schemas.microsoft.com/office/drawing/2017/decorative" val="1"/>
              </a:ext>
            </a:extLst>
          </p:cNvPr>
          <p:cNvSpPr/>
          <p:nvPr/>
        </p:nvSpPr>
        <p:spPr>
          <a:xfrm>
            <a:off x="698500" y="1974850"/>
            <a:ext cx="10795000" cy="829337"/>
          </a:xfrm>
          <a:prstGeom prst="rect">
            <a:avLst/>
          </a:prstGeom>
          <a:solidFill>
            <a:srgbClr val="EEF3F9"/>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Shape 1">
            <a:extLst>
              <a:ext uri="{FF2B5EF4-FFF2-40B4-BE49-F238E27FC236}">
                <a16:creationId xmlns:a16="http://schemas.microsoft.com/office/drawing/2014/main" id="{5FF3F539-60B9-0970-CFF5-EE8C4F73394E}"/>
              </a:ext>
              <a:ext uri="{C183D7F6-B498-43B3-948B-1728B52AA6E4}">
                <adec:decorative xmlns:adec="http://schemas.microsoft.com/office/drawing/2017/decorative" val="1"/>
              </a:ext>
            </a:extLst>
          </p:cNvPr>
          <p:cNvSpPr/>
          <p:nvPr/>
        </p:nvSpPr>
        <p:spPr>
          <a:xfrm>
            <a:off x="698500" y="1974850"/>
            <a:ext cx="50800" cy="829337"/>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pic>
        <p:nvPicPr>
          <p:cNvPr id="5" name="Image 0" descr="Caregiver AI Prize Challenge. Administration for Community Living">
            <a:extLst>
              <a:ext uri="{FF2B5EF4-FFF2-40B4-BE49-F238E27FC236}">
                <a16:creationId xmlns:a16="http://schemas.microsoft.com/office/drawing/2014/main" id="{011D1576-9BB0-7490-52B3-6F1A868A21BF}"/>
              </a:ext>
            </a:extLst>
          </p:cNvPr>
          <p:cNvPicPr>
            <a:picLocks noChangeAspect="1"/>
          </p:cNvPicPr>
          <p:nvPr/>
        </p:nvPicPr>
        <p:blipFill>
          <a:blip r:embed="rId2"/>
          <a:srcRect l="-7627" r="-8285"/>
          <a:stretch>
            <a:fillRect/>
          </a:stretch>
        </p:blipFill>
        <p:spPr>
          <a:xfrm>
            <a:off x="2709921" y="195527"/>
            <a:ext cx="6314959" cy="1585449"/>
          </a:xfrm>
          <a:prstGeom prst="rect">
            <a:avLst/>
          </a:prstGeom>
        </p:spPr>
      </p:pic>
      <p:sp>
        <p:nvSpPr>
          <p:cNvPr id="6" name="Text 2">
            <a:extLst>
              <a:ext uri="{FF2B5EF4-FFF2-40B4-BE49-F238E27FC236}">
                <a16:creationId xmlns:a16="http://schemas.microsoft.com/office/drawing/2014/main" id="{80B4AB08-378F-437F-DA2B-F1FBC68099CB}"/>
              </a:ext>
            </a:extLst>
          </p:cNvPr>
          <p:cNvSpPr/>
          <p:nvPr/>
        </p:nvSpPr>
        <p:spPr>
          <a:xfrm>
            <a:off x="827588" y="2039742"/>
            <a:ext cx="10665913" cy="779058"/>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38000"/>
              </a:lnSpc>
              <a:buNone/>
            </a:pPr>
            <a:r>
              <a:rPr lang="en-US" sz="1600" b="1" dirty="0">
                <a:solidFill>
                  <a:srgbClr val="075190"/>
                </a:solidFill>
                <a:latin typeface="Arial" pitchFamily="34" charset="0"/>
                <a:ea typeface="Arial" pitchFamily="34" charset="-122"/>
                <a:cs typeface="Arial" pitchFamily="34" charset="-120"/>
              </a:rPr>
              <a:t>The Goal: </a:t>
            </a:r>
            <a:r>
              <a:rPr lang="en-US" sz="1600" b="1" dirty="0">
                <a:solidFill>
                  <a:srgbClr val="283D50"/>
                </a:solidFill>
                <a:latin typeface="Arial" pitchFamily="34" charset="0"/>
                <a:ea typeface="Arial" pitchFamily="34" charset="-122"/>
                <a:cs typeface="Arial" pitchFamily="34" charset="-120"/>
              </a:rPr>
              <a:t>Drive innovation in affordable, user-centered AI tools that improve care quality, reduce caregiver burden, and extend the direct care workforce — supplementing, not replacing, human connection.</a:t>
            </a:r>
            <a:endParaRPr lang="en-US" sz="1600" dirty="0"/>
          </a:p>
        </p:txBody>
      </p:sp>
      <p:sp>
        <p:nvSpPr>
          <p:cNvPr id="7" name="Text 3">
            <a:extLst>
              <a:ext uri="{FF2B5EF4-FFF2-40B4-BE49-F238E27FC236}">
                <a16:creationId xmlns:a16="http://schemas.microsoft.com/office/drawing/2014/main" id="{B9FCF94A-255E-EEF6-2DBF-D0B36C5C2D3F}"/>
              </a:ext>
            </a:extLst>
          </p:cNvPr>
          <p:cNvSpPr/>
          <p:nvPr/>
        </p:nvSpPr>
        <p:spPr>
          <a:xfrm>
            <a:off x="698500" y="3012432"/>
            <a:ext cx="11874500"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2000" b="1" kern="0" spc="168">
                <a:solidFill>
                  <a:srgbClr val="5A6B7B"/>
                </a:solidFill>
                <a:latin typeface="Arial" pitchFamily="34" charset="0"/>
                <a:ea typeface="Arial" pitchFamily="34" charset="-122"/>
                <a:cs typeface="Arial" pitchFamily="34" charset="-120"/>
              </a:rPr>
              <a:t>TWO TRACKS</a:t>
            </a:r>
            <a:endParaRPr lang="en-US" sz="2000"/>
          </a:p>
        </p:txBody>
      </p:sp>
      <p:sp>
        <p:nvSpPr>
          <p:cNvPr id="8" name="Shape 4">
            <a:extLst>
              <a:ext uri="{FF2B5EF4-FFF2-40B4-BE49-F238E27FC236}">
                <a16:creationId xmlns:a16="http://schemas.microsoft.com/office/drawing/2014/main" id="{BD7AED88-78D3-31DA-E369-8A1B410E0BA7}"/>
              </a:ext>
              <a:ext uri="{C183D7F6-B498-43B3-948B-1728B52AA6E4}">
                <adec:decorative xmlns:adec="http://schemas.microsoft.com/office/drawing/2017/decorative" val="1"/>
              </a:ext>
            </a:extLst>
          </p:cNvPr>
          <p:cNvSpPr/>
          <p:nvPr/>
        </p:nvSpPr>
        <p:spPr>
          <a:xfrm>
            <a:off x="698500" y="3362987"/>
            <a:ext cx="5302250" cy="1047353"/>
          </a:xfrm>
          <a:prstGeom prst="roundRect">
            <a:avLst>
              <a:gd name="adj" fmla="val 9701"/>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Text 5">
            <a:extLst>
              <a:ext uri="{FF2B5EF4-FFF2-40B4-BE49-F238E27FC236}">
                <a16:creationId xmlns:a16="http://schemas.microsoft.com/office/drawing/2014/main" id="{925894D5-8468-F81A-311C-172100C38518}"/>
              </a:ext>
            </a:extLst>
          </p:cNvPr>
          <p:cNvSpPr/>
          <p:nvPr/>
        </p:nvSpPr>
        <p:spPr>
          <a:xfrm>
            <a:off x="927100" y="3689813"/>
            <a:ext cx="313399" cy="4191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00000"/>
              </a:lnSpc>
              <a:buNone/>
            </a:pPr>
            <a:r>
              <a:rPr lang="en-US" sz="3100" b="1" dirty="0">
                <a:solidFill>
                  <a:schemeClr val="bg1"/>
                </a:solidFill>
                <a:latin typeface="Arial" pitchFamily="34" charset="0"/>
                <a:ea typeface="Arial" pitchFamily="34" charset="-122"/>
                <a:cs typeface="Arial" pitchFamily="34" charset="-120"/>
              </a:rPr>
              <a:t>1</a:t>
            </a:r>
            <a:endParaRPr lang="en-US" sz="3100" dirty="0">
              <a:solidFill>
                <a:schemeClr val="bg1"/>
              </a:solidFill>
            </a:endParaRPr>
          </a:p>
        </p:txBody>
      </p:sp>
      <p:sp>
        <p:nvSpPr>
          <p:cNvPr id="10" name="Text 6">
            <a:extLst>
              <a:ext uri="{FF2B5EF4-FFF2-40B4-BE49-F238E27FC236}">
                <a16:creationId xmlns:a16="http://schemas.microsoft.com/office/drawing/2014/main" id="{7F52E3B5-F937-AFB5-9041-C06F49989A64}"/>
              </a:ext>
            </a:extLst>
          </p:cNvPr>
          <p:cNvSpPr/>
          <p:nvPr/>
        </p:nvSpPr>
        <p:spPr>
          <a:xfrm>
            <a:off x="1354799" y="3476399"/>
            <a:ext cx="4714875" cy="23872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2000"/>
              </a:lnSpc>
              <a:buNone/>
            </a:pPr>
            <a:r>
              <a:rPr lang="en-US" sz="2000" b="1">
                <a:solidFill>
                  <a:srgbClr val="FFFFFF"/>
                </a:solidFill>
                <a:latin typeface="Arial" pitchFamily="34" charset="0"/>
                <a:ea typeface="Arial" pitchFamily="34" charset="-122"/>
                <a:cs typeface="Arial" pitchFamily="34" charset="-120"/>
              </a:rPr>
              <a:t>AI Tools for Caregivers</a:t>
            </a:r>
            <a:endParaRPr lang="en-US" sz="2000"/>
          </a:p>
        </p:txBody>
      </p:sp>
      <p:sp>
        <p:nvSpPr>
          <p:cNvPr id="11" name="Text 7">
            <a:extLst>
              <a:ext uri="{FF2B5EF4-FFF2-40B4-BE49-F238E27FC236}">
                <a16:creationId xmlns:a16="http://schemas.microsoft.com/office/drawing/2014/main" id="{8ACE37F1-3D08-3900-E44A-A680876DD873}"/>
              </a:ext>
            </a:extLst>
          </p:cNvPr>
          <p:cNvSpPr/>
          <p:nvPr/>
        </p:nvSpPr>
        <p:spPr>
          <a:xfrm>
            <a:off x="1354799" y="3815676"/>
            <a:ext cx="4714875" cy="214313"/>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1333" dirty="0">
                <a:solidFill>
                  <a:schemeClr val="bg1"/>
                </a:solidFill>
                <a:latin typeface="Arial" pitchFamily="34" charset="0"/>
                <a:ea typeface="Arial" pitchFamily="34" charset="-122"/>
                <a:cs typeface="Arial" pitchFamily="34" charset="-120"/>
              </a:rPr>
              <a:t>Support family and professional caregivers directly in the home.</a:t>
            </a:r>
            <a:endParaRPr lang="en-US" sz="1333" dirty="0">
              <a:solidFill>
                <a:schemeClr val="bg1"/>
              </a:solidFill>
            </a:endParaRPr>
          </a:p>
        </p:txBody>
      </p:sp>
      <p:sp>
        <p:nvSpPr>
          <p:cNvPr id="12" name="Shape 8">
            <a:extLst>
              <a:ext uri="{FF2B5EF4-FFF2-40B4-BE49-F238E27FC236}">
                <a16:creationId xmlns:a16="http://schemas.microsoft.com/office/drawing/2014/main" id="{151DE887-982B-82DB-F3D0-524B53EF4048}"/>
              </a:ext>
              <a:ext uri="{C183D7F6-B498-43B3-948B-1728B52AA6E4}">
                <adec:decorative xmlns:adec="http://schemas.microsoft.com/office/drawing/2017/decorative" val="1"/>
              </a:ext>
            </a:extLst>
          </p:cNvPr>
          <p:cNvSpPr/>
          <p:nvPr/>
        </p:nvSpPr>
        <p:spPr>
          <a:xfrm>
            <a:off x="6191250" y="3362987"/>
            <a:ext cx="5302250" cy="1047353"/>
          </a:xfrm>
          <a:prstGeom prst="roundRect">
            <a:avLst>
              <a:gd name="adj" fmla="val 9701"/>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 9">
            <a:extLst>
              <a:ext uri="{FF2B5EF4-FFF2-40B4-BE49-F238E27FC236}">
                <a16:creationId xmlns:a16="http://schemas.microsoft.com/office/drawing/2014/main" id="{E19C945E-7B8C-9F48-28E1-3718AB3619C3}"/>
              </a:ext>
            </a:extLst>
          </p:cNvPr>
          <p:cNvSpPr/>
          <p:nvPr/>
        </p:nvSpPr>
        <p:spPr>
          <a:xfrm>
            <a:off x="6419850" y="3689813"/>
            <a:ext cx="313399" cy="4191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00000"/>
              </a:lnSpc>
              <a:buNone/>
            </a:pPr>
            <a:r>
              <a:rPr lang="en-US" sz="3100" b="1" dirty="0">
                <a:solidFill>
                  <a:schemeClr val="bg1"/>
                </a:solidFill>
                <a:latin typeface="Arial" pitchFamily="34" charset="0"/>
                <a:ea typeface="Arial" pitchFamily="34" charset="-122"/>
                <a:cs typeface="Arial" pitchFamily="34" charset="-120"/>
              </a:rPr>
              <a:t>2</a:t>
            </a:r>
            <a:endParaRPr lang="en-US" sz="3100" dirty="0">
              <a:solidFill>
                <a:schemeClr val="bg1"/>
              </a:solidFill>
            </a:endParaRPr>
          </a:p>
        </p:txBody>
      </p:sp>
      <p:sp>
        <p:nvSpPr>
          <p:cNvPr id="14" name="Text 10">
            <a:extLst>
              <a:ext uri="{FF2B5EF4-FFF2-40B4-BE49-F238E27FC236}">
                <a16:creationId xmlns:a16="http://schemas.microsoft.com/office/drawing/2014/main" id="{0EF7DE5A-6A24-4439-2954-340CD449EE25}"/>
              </a:ext>
            </a:extLst>
          </p:cNvPr>
          <p:cNvSpPr/>
          <p:nvPr/>
        </p:nvSpPr>
        <p:spPr>
          <a:xfrm>
            <a:off x="6847549" y="3369772"/>
            <a:ext cx="4549872" cy="452041"/>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12000"/>
              </a:lnSpc>
              <a:buNone/>
            </a:pPr>
            <a:r>
              <a:rPr lang="en-US" sz="2000" b="1">
                <a:solidFill>
                  <a:srgbClr val="FFFFFF"/>
                </a:solidFill>
                <a:latin typeface="Arial" pitchFamily="34" charset="0"/>
                <a:ea typeface="Arial" pitchFamily="34" charset="-122"/>
                <a:cs typeface="Arial" pitchFamily="34" charset="-120"/>
              </a:rPr>
              <a:t>AI Tools for Extending the Caregiver Workforce</a:t>
            </a:r>
            <a:endParaRPr lang="en-US" sz="2000"/>
          </a:p>
        </p:txBody>
      </p:sp>
      <p:sp>
        <p:nvSpPr>
          <p:cNvPr id="15" name="Text 11">
            <a:extLst>
              <a:ext uri="{FF2B5EF4-FFF2-40B4-BE49-F238E27FC236}">
                <a16:creationId xmlns:a16="http://schemas.microsoft.com/office/drawing/2014/main" id="{A5C8A496-F58C-F282-3F1F-A0A10767732A}"/>
              </a:ext>
            </a:extLst>
          </p:cNvPr>
          <p:cNvSpPr/>
          <p:nvPr/>
        </p:nvSpPr>
        <p:spPr>
          <a:xfrm>
            <a:off x="6847549" y="4055980"/>
            <a:ext cx="4859087" cy="214313"/>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4000"/>
              </a:lnSpc>
              <a:buNone/>
            </a:pPr>
            <a:r>
              <a:rPr lang="en-US" sz="1333" dirty="0">
                <a:solidFill>
                  <a:schemeClr val="bg1"/>
                </a:solidFill>
                <a:latin typeface="Arial" pitchFamily="34" charset="0"/>
                <a:ea typeface="Arial" pitchFamily="34" charset="-122"/>
                <a:cs typeface="Arial" pitchFamily="34" charset="-120"/>
              </a:rPr>
              <a:t>Expand the capacity and reach of the direct care workforce.</a:t>
            </a:r>
            <a:endParaRPr lang="en-US" sz="1333" dirty="0">
              <a:solidFill>
                <a:schemeClr val="bg1"/>
              </a:solidFill>
            </a:endParaRPr>
          </a:p>
        </p:txBody>
      </p:sp>
      <p:sp>
        <p:nvSpPr>
          <p:cNvPr id="16" name="Text 12">
            <a:extLst>
              <a:ext uri="{FF2B5EF4-FFF2-40B4-BE49-F238E27FC236}">
                <a16:creationId xmlns:a16="http://schemas.microsoft.com/office/drawing/2014/main" id="{745DB421-4D7F-3D50-278E-6A03E16324E6}"/>
              </a:ext>
            </a:extLst>
          </p:cNvPr>
          <p:cNvSpPr/>
          <p:nvPr/>
        </p:nvSpPr>
        <p:spPr>
          <a:xfrm>
            <a:off x="698500" y="4547431"/>
            <a:ext cx="11874500"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2000" b="1" kern="0" spc="168">
                <a:solidFill>
                  <a:srgbClr val="5A6B7B"/>
                </a:solidFill>
                <a:latin typeface="Arial" pitchFamily="34" charset="0"/>
                <a:ea typeface="Arial" pitchFamily="34" charset="-122"/>
                <a:cs typeface="Arial" pitchFamily="34" charset="-120"/>
              </a:rPr>
              <a:t>THREE PHASES — TRACKS ADVANCE BY WINNING THE PRIOR PHASE</a:t>
            </a:r>
            <a:endParaRPr lang="en-US" sz="2000"/>
          </a:p>
        </p:txBody>
      </p:sp>
      <p:sp>
        <p:nvSpPr>
          <p:cNvPr id="17" name="Shape 13">
            <a:extLst>
              <a:ext uri="{FF2B5EF4-FFF2-40B4-BE49-F238E27FC236}">
                <a16:creationId xmlns:a16="http://schemas.microsoft.com/office/drawing/2014/main" id="{CE38B436-305A-E84F-ADAE-86749AB95AC4}"/>
              </a:ext>
              <a:ext uri="{C183D7F6-B498-43B3-948B-1728B52AA6E4}">
                <adec:decorative xmlns:adec="http://schemas.microsoft.com/office/drawing/2017/decorative" val="1"/>
              </a:ext>
            </a:extLst>
          </p:cNvPr>
          <p:cNvSpPr/>
          <p:nvPr/>
        </p:nvSpPr>
        <p:spPr>
          <a:xfrm>
            <a:off x="698500" y="4956440"/>
            <a:ext cx="3056467" cy="1706033"/>
          </a:xfrm>
          <a:prstGeom prst="roundRect">
            <a:avLst>
              <a:gd name="adj" fmla="val 5211"/>
            </a:avLst>
          </a:prstGeom>
          <a:solidFill>
            <a:srgbClr val="EEF3F9"/>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8" name="Shape 14">
            <a:extLst>
              <a:ext uri="{FF2B5EF4-FFF2-40B4-BE49-F238E27FC236}">
                <a16:creationId xmlns:a16="http://schemas.microsoft.com/office/drawing/2014/main" id="{884FD833-72B1-5E73-FA75-C91B70AC049F}"/>
              </a:ext>
              <a:ext uri="{C183D7F6-B498-43B3-948B-1728B52AA6E4}">
                <adec:decorative xmlns:adec="http://schemas.microsoft.com/office/drawing/2017/decorative" val="1"/>
              </a:ext>
            </a:extLst>
          </p:cNvPr>
          <p:cNvSpPr/>
          <p:nvPr/>
        </p:nvSpPr>
        <p:spPr>
          <a:xfrm>
            <a:off x="698500" y="4956440"/>
            <a:ext cx="3056467" cy="50800"/>
          </a:xfrm>
          <a:prstGeom prst="rect">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9" name="Shape 15">
            <a:extLst>
              <a:ext uri="{FF2B5EF4-FFF2-40B4-BE49-F238E27FC236}">
                <a16:creationId xmlns:a16="http://schemas.microsoft.com/office/drawing/2014/main" id="{CFE48516-B31D-8FA0-AF98-8EF009B7FAF2}"/>
              </a:ext>
              <a:ext uri="{C183D7F6-B498-43B3-948B-1728B52AA6E4}">
                <adec:decorative xmlns:adec="http://schemas.microsoft.com/office/drawing/2017/decorative" val="1"/>
              </a:ext>
            </a:extLst>
          </p:cNvPr>
          <p:cNvSpPr/>
          <p:nvPr/>
        </p:nvSpPr>
        <p:spPr>
          <a:xfrm>
            <a:off x="2023533" y="5159988"/>
            <a:ext cx="406400" cy="4064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0" name="Text 16">
            <a:extLst>
              <a:ext uri="{FF2B5EF4-FFF2-40B4-BE49-F238E27FC236}">
                <a16:creationId xmlns:a16="http://schemas.microsoft.com/office/drawing/2014/main" id="{BD189D78-8B0E-5A97-917C-2A97795E1FBB}"/>
              </a:ext>
            </a:extLst>
          </p:cNvPr>
          <p:cNvSpPr/>
          <p:nvPr/>
        </p:nvSpPr>
        <p:spPr>
          <a:xfrm>
            <a:off x="1998133" y="5185040"/>
            <a:ext cx="457200" cy="4318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a:solidFill>
                  <a:srgbClr val="FFFFFF"/>
                </a:solidFill>
                <a:latin typeface="Arial" pitchFamily="34" charset="0"/>
                <a:ea typeface="Arial" pitchFamily="34" charset="-122"/>
                <a:cs typeface="Arial" pitchFamily="34" charset="-120"/>
              </a:rPr>
              <a:t>1</a:t>
            </a:r>
            <a:endParaRPr lang="en-US" sz="1500"/>
          </a:p>
        </p:txBody>
      </p:sp>
      <p:sp>
        <p:nvSpPr>
          <p:cNvPr id="21" name="Text 17">
            <a:extLst>
              <a:ext uri="{FF2B5EF4-FFF2-40B4-BE49-F238E27FC236}">
                <a16:creationId xmlns:a16="http://schemas.microsoft.com/office/drawing/2014/main" id="{E4F9F724-071C-62EC-CFF0-C88689B7EC94}"/>
              </a:ext>
            </a:extLst>
          </p:cNvPr>
          <p:cNvSpPr/>
          <p:nvPr/>
        </p:nvSpPr>
        <p:spPr>
          <a:xfrm>
            <a:off x="727287" y="5667988"/>
            <a:ext cx="2998893"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2000" b="1" kern="0" spc="72">
                <a:solidFill>
                  <a:srgbClr val="075190"/>
                </a:solidFill>
                <a:latin typeface="Arial" pitchFamily="34" charset="0"/>
                <a:ea typeface="Arial" pitchFamily="34" charset="-122"/>
                <a:cs typeface="Arial" pitchFamily="34" charset="-120"/>
              </a:rPr>
              <a:t>PHASE 1</a:t>
            </a:r>
            <a:endParaRPr lang="en-US" sz="2000"/>
          </a:p>
        </p:txBody>
      </p:sp>
      <p:sp>
        <p:nvSpPr>
          <p:cNvPr id="22" name="Text 18">
            <a:extLst>
              <a:ext uri="{FF2B5EF4-FFF2-40B4-BE49-F238E27FC236}">
                <a16:creationId xmlns:a16="http://schemas.microsoft.com/office/drawing/2014/main" id="{9825330C-4E3A-37A2-DCBB-1D0603CFBDDE}"/>
              </a:ext>
            </a:extLst>
          </p:cNvPr>
          <p:cNvSpPr/>
          <p:nvPr/>
        </p:nvSpPr>
        <p:spPr>
          <a:xfrm>
            <a:off x="727287" y="5950693"/>
            <a:ext cx="2998893" cy="313267"/>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2000" b="1">
                <a:solidFill>
                  <a:srgbClr val="0C2D49"/>
                </a:solidFill>
                <a:latin typeface="Arial" pitchFamily="34" charset="0"/>
                <a:ea typeface="Arial" pitchFamily="34" charset="-122"/>
                <a:cs typeface="Arial" pitchFamily="34" charset="-120"/>
              </a:rPr>
              <a:t>Design</a:t>
            </a:r>
            <a:endParaRPr lang="en-US" sz="2000"/>
          </a:p>
        </p:txBody>
      </p:sp>
      <p:sp>
        <p:nvSpPr>
          <p:cNvPr id="23" name="Text 19">
            <a:extLst>
              <a:ext uri="{FF2B5EF4-FFF2-40B4-BE49-F238E27FC236}">
                <a16:creationId xmlns:a16="http://schemas.microsoft.com/office/drawing/2014/main" id="{ECA75C3A-7F04-0F6B-08C8-2E31700C2DBC}"/>
              </a:ext>
            </a:extLst>
          </p:cNvPr>
          <p:cNvSpPr/>
          <p:nvPr/>
        </p:nvSpPr>
        <p:spPr>
          <a:xfrm>
            <a:off x="4015317" y="5464043"/>
            <a:ext cx="342900" cy="3175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00000"/>
              </a:lnSpc>
              <a:buNone/>
            </a:pPr>
            <a:r>
              <a:rPr lang="en-US" sz="2300" b="1" dirty="0">
                <a:solidFill>
                  <a:srgbClr val="956544"/>
                </a:solidFill>
                <a:latin typeface="Arial" pitchFamily="34" charset="0"/>
                <a:ea typeface="Arial" pitchFamily="34" charset="-122"/>
                <a:cs typeface="Arial" pitchFamily="34" charset="-120"/>
              </a:rPr>
              <a:t>→</a:t>
            </a:r>
            <a:endParaRPr lang="en-US" sz="2300" dirty="0">
              <a:solidFill>
                <a:srgbClr val="956544"/>
              </a:solidFill>
            </a:endParaRPr>
          </a:p>
        </p:txBody>
      </p:sp>
      <p:sp>
        <p:nvSpPr>
          <p:cNvPr id="24" name="Text 20">
            <a:extLst>
              <a:ext uri="{FF2B5EF4-FFF2-40B4-BE49-F238E27FC236}">
                <a16:creationId xmlns:a16="http://schemas.microsoft.com/office/drawing/2014/main" id="{44CE852B-0817-FAD5-C07B-9C2E0F47CDCE}"/>
              </a:ext>
            </a:extLst>
          </p:cNvPr>
          <p:cNvSpPr/>
          <p:nvPr/>
        </p:nvSpPr>
        <p:spPr>
          <a:xfrm>
            <a:off x="3830969" y="5819643"/>
            <a:ext cx="660797" cy="360627"/>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lnSpc>
                <a:spcPct val="110000"/>
              </a:lnSpc>
              <a:buNone/>
            </a:pPr>
            <a:r>
              <a:rPr lang="en-US" sz="800" b="1">
                <a:solidFill>
                  <a:srgbClr val="BE1E2D"/>
                </a:solidFill>
                <a:latin typeface="Arial" pitchFamily="34" charset="0"/>
                <a:ea typeface="Arial" pitchFamily="34" charset="-122"/>
                <a:cs typeface="Arial" pitchFamily="34" charset="-120"/>
              </a:rPr>
              <a:t>win to advance</a:t>
            </a:r>
            <a:endParaRPr lang="en-US" sz="800"/>
          </a:p>
        </p:txBody>
      </p:sp>
      <p:sp>
        <p:nvSpPr>
          <p:cNvPr id="25" name="Shape 21">
            <a:extLst>
              <a:ext uri="{FF2B5EF4-FFF2-40B4-BE49-F238E27FC236}">
                <a16:creationId xmlns:a16="http://schemas.microsoft.com/office/drawing/2014/main" id="{6B805C2F-36A8-868D-95FB-2E22ACD1369A}"/>
              </a:ext>
              <a:ext uri="{C183D7F6-B498-43B3-948B-1728B52AA6E4}">
                <adec:decorative xmlns:adec="http://schemas.microsoft.com/office/drawing/2017/decorative" val="1"/>
              </a:ext>
            </a:extLst>
          </p:cNvPr>
          <p:cNvSpPr/>
          <p:nvPr/>
        </p:nvSpPr>
        <p:spPr>
          <a:xfrm>
            <a:off x="4567767" y="4956440"/>
            <a:ext cx="3056467" cy="1706033"/>
          </a:xfrm>
          <a:prstGeom prst="roundRect">
            <a:avLst>
              <a:gd name="adj" fmla="val 5211"/>
            </a:avLst>
          </a:prstGeom>
          <a:solidFill>
            <a:srgbClr val="FDF3E1"/>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6" name="Shape 22">
            <a:extLst>
              <a:ext uri="{FF2B5EF4-FFF2-40B4-BE49-F238E27FC236}">
                <a16:creationId xmlns:a16="http://schemas.microsoft.com/office/drawing/2014/main" id="{32B61927-81E4-EE15-987F-2C3D87BDB75C}"/>
              </a:ext>
              <a:ext uri="{C183D7F6-B498-43B3-948B-1728B52AA6E4}">
                <adec:decorative xmlns:adec="http://schemas.microsoft.com/office/drawing/2017/decorative" val="1"/>
              </a:ext>
            </a:extLst>
          </p:cNvPr>
          <p:cNvSpPr/>
          <p:nvPr/>
        </p:nvSpPr>
        <p:spPr>
          <a:xfrm>
            <a:off x="4567767" y="4956440"/>
            <a:ext cx="3056467" cy="50800"/>
          </a:xfrm>
          <a:prstGeom prst="rect">
            <a:avLst/>
          </a:prstGeom>
          <a:solidFill>
            <a:srgbClr val="E08C0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7" name="Shape 23">
            <a:extLst>
              <a:ext uri="{FF2B5EF4-FFF2-40B4-BE49-F238E27FC236}">
                <a16:creationId xmlns:a16="http://schemas.microsoft.com/office/drawing/2014/main" id="{03E5FFDC-527C-8345-9C78-3658F5CDE903}"/>
              </a:ext>
              <a:ext uri="{C183D7F6-B498-43B3-948B-1728B52AA6E4}">
                <adec:decorative xmlns:adec="http://schemas.microsoft.com/office/drawing/2017/decorative" val="1"/>
              </a:ext>
            </a:extLst>
          </p:cNvPr>
          <p:cNvSpPr/>
          <p:nvPr/>
        </p:nvSpPr>
        <p:spPr>
          <a:xfrm>
            <a:off x="5892800" y="5159988"/>
            <a:ext cx="406400" cy="406400"/>
          </a:xfrm>
          <a:prstGeom prst="ellipse">
            <a:avLst/>
          </a:prstGeom>
          <a:solidFill>
            <a:srgbClr val="95654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8" name="Text 24">
            <a:extLst>
              <a:ext uri="{FF2B5EF4-FFF2-40B4-BE49-F238E27FC236}">
                <a16:creationId xmlns:a16="http://schemas.microsoft.com/office/drawing/2014/main" id="{F9F36DB7-C0ED-B7DE-E599-6150716D4D39}"/>
              </a:ext>
            </a:extLst>
          </p:cNvPr>
          <p:cNvSpPr/>
          <p:nvPr/>
        </p:nvSpPr>
        <p:spPr>
          <a:xfrm>
            <a:off x="5867400" y="5185040"/>
            <a:ext cx="457200" cy="4318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29" name="Text 25">
            <a:extLst>
              <a:ext uri="{FF2B5EF4-FFF2-40B4-BE49-F238E27FC236}">
                <a16:creationId xmlns:a16="http://schemas.microsoft.com/office/drawing/2014/main" id="{9BB7B646-6D0D-B773-B142-A493AF04F268}"/>
              </a:ext>
            </a:extLst>
          </p:cNvPr>
          <p:cNvSpPr/>
          <p:nvPr/>
        </p:nvSpPr>
        <p:spPr>
          <a:xfrm>
            <a:off x="4596554" y="5667988"/>
            <a:ext cx="2998893"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2000" b="1" kern="0" spc="72" dirty="0">
                <a:solidFill>
                  <a:srgbClr val="875B3D"/>
                </a:solidFill>
                <a:latin typeface="Arial" pitchFamily="34" charset="0"/>
                <a:ea typeface="Arial" pitchFamily="34" charset="-122"/>
                <a:cs typeface="Arial" pitchFamily="34" charset="-120"/>
              </a:rPr>
              <a:t>PHASE 2</a:t>
            </a:r>
            <a:endParaRPr lang="en-US" sz="2000" dirty="0">
              <a:solidFill>
                <a:srgbClr val="875B3D"/>
              </a:solidFill>
            </a:endParaRPr>
          </a:p>
        </p:txBody>
      </p:sp>
      <p:sp>
        <p:nvSpPr>
          <p:cNvPr id="30" name="Text 26">
            <a:extLst>
              <a:ext uri="{FF2B5EF4-FFF2-40B4-BE49-F238E27FC236}">
                <a16:creationId xmlns:a16="http://schemas.microsoft.com/office/drawing/2014/main" id="{3361CBA6-0759-4167-8C62-8FBCD251B4D5}"/>
              </a:ext>
            </a:extLst>
          </p:cNvPr>
          <p:cNvSpPr/>
          <p:nvPr/>
        </p:nvSpPr>
        <p:spPr>
          <a:xfrm>
            <a:off x="4691973" y="5917291"/>
            <a:ext cx="2808055" cy="601133"/>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2000" b="1">
                <a:solidFill>
                  <a:srgbClr val="0C2D49"/>
                </a:solidFill>
                <a:latin typeface="Arial" pitchFamily="34" charset="0"/>
                <a:ea typeface="Arial" pitchFamily="34" charset="-122"/>
                <a:cs typeface="Arial" pitchFamily="34" charset="-120"/>
              </a:rPr>
              <a:t>Implementation &amp; Testing</a:t>
            </a:r>
            <a:endParaRPr lang="en-US" sz="2000"/>
          </a:p>
        </p:txBody>
      </p:sp>
      <p:sp>
        <p:nvSpPr>
          <p:cNvPr id="31" name="Text 27">
            <a:extLst>
              <a:ext uri="{FF2B5EF4-FFF2-40B4-BE49-F238E27FC236}">
                <a16:creationId xmlns:a16="http://schemas.microsoft.com/office/drawing/2014/main" id="{1A433E49-9FDD-A6A8-1E24-F3B0B1B04236}"/>
              </a:ext>
            </a:extLst>
          </p:cNvPr>
          <p:cNvSpPr/>
          <p:nvPr/>
        </p:nvSpPr>
        <p:spPr>
          <a:xfrm>
            <a:off x="7884584" y="5464043"/>
            <a:ext cx="342900" cy="3175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00000"/>
              </a:lnSpc>
              <a:buNone/>
            </a:pPr>
            <a:r>
              <a:rPr lang="en-US" sz="2300" b="1" dirty="0">
                <a:solidFill>
                  <a:srgbClr val="956544"/>
                </a:solidFill>
                <a:latin typeface="Arial" pitchFamily="34" charset="0"/>
                <a:ea typeface="Arial" pitchFamily="34" charset="-122"/>
                <a:cs typeface="Arial" pitchFamily="34" charset="-120"/>
              </a:rPr>
              <a:t>→</a:t>
            </a:r>
            <a:endParaRPr lang="en-US" sz="2300" dirty="0">
              <a:solidFill>
                <a:srgbClr val="956544"/>
              </a:solidFill>
            </a:endParaRPr>
          </a:p>
        </p:txBody>
      </p:sp>
      <p:sp>
        <p:nvSpPr>
          <p:cNvPr id="32" name="Text 28">
            <a:extLst>
              <a:ext uri="{FF2B5EF4-FFF2-40B4-BE49-F238E27FC236}">
                <a16:creationId xmlns:a16="http://schemas.microsoft.com/office/drawing/2014/main" id="{3637F8C7-502E-711E-6AA6-41641E91F161}"/>
              </a:ext>
            </a:extLst>
          </p:cNvPr>
          <p:cNvSpPr/>
          <p:nvPr/>
        </p:nvSpPr>
        <p:spPr>
          <a:xfrm>
            <a:off x="7700236" y="5819643"/>
            <a:ext cx="660797" cy="360627"/>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lnSpc>
                <a:spcPct val="110000"/>
              </a:lnSpc>
              <a:buNone/>
            </a:pPr>
            <a:r>
              <a:rPr lang="en-US" sz="800" b="1">
                <a:solidFill>
                  <a:srgbClr val="BE1E2D"/>
                </a:solidFill>
                <a:latin typeface="Arial" pitchFamily="34" charset="0"/>
                <a:ea typeface="Arial" pitchFamily="34" charset="-122"/>
                <a:cs typeface="Arial" pitchFamily="34" charset="-120"/>
              </a:rPr>
              <a:t>win to advance</a:t>
            </a:r>
            <a:endParaRPr lang="en-US" sz="800"/>
          </a:p>
        </p:txBody>
      </p:sp>
      <p:sp>
        <p:nvSpPr>
          <p:cNvPr id="33" name="Shape 29">
            <a:extLst>
              <a:ext uri="{FF2B5EF4-FFF2-40B4-BE49-F238E27FC236}">
                <a16:creationId xmlns:a16="http://schemas.microsoft.com/office/drawing/2014/main" id="{A16373C7-89E5-B4A5-9DFD-4D1AFD7345C2}"/>
              </a:ext>
              <a:ext uri="{C183D7F6-B498-43B3-948B-1728B52AA6E4}">
                <adec:decorative xmlns:adec="http://schemas.microsoft.com/office/drawing/2017/decorative" val="1"/>
              </a:ext>
            </a:extLst>
          </p:cNvPr>
          <p:cNvSpPr/>
          <p:nvPr/>
        </p:nvSpPr>
        <p:spPr>
          <a:xfrm>
            <a:off x="8437034" y="4956440"/>
            <a:ext cx="3056467" cy="1706033"/>
          </a:xfrm>
          <a:prstGeom prst="roundRect">
            <a:avLst>
              <a:gd name="adj" fmla="val 5211"/>
            </a:avLst>
          </a:prstGeom>
          <a:solidFill>
            <a:srgbClr val="FBEAEC"/>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2000"/>
          </a:p>
        </p:txBody>
      </p:sp>
      <p:sp>
        <p:nvSpPr>
          <p:cNvPr id="34" name="Shape 30">
            <a:extLst>
              <a:ext uri="{FF2B5EF4-FFF2-40B4-BE49-F238E27FC236}">
                <a16:creationId xmlns:a16="http://schemas.microsoft.com/office/drawing/2014/main" id="{F06824B7-B5E6-10B2-E15B-6F6B7C80A08D}"/>
              </a:ext>
              <a:ext uri="{C183D7F6-B498-43B3-948B-1728B52AA6E4}">
                <adec:decorative xmlns:adec="http://schemas.microsoft.com/office/drawing/2017/decorative" val="1"/>
              </a:ext>
            </a:extLst>
          </p:cNvPr>
          <p:cNvSpPr/>
          <p:nvPr/>
        </p:nvSpPr>
        <p:spPr>
          <a:xfrm>
            <a:off x="8437034" y="4956440"/>
            <a:ext cx="3056467" cy="5080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5" name="Shape 31">
            <a:extLst>
              <a:ext uri="{FF2B5EF4-FFF2-40B4-BE49-F238E27FC236}">
                <a16:creationId xmlns:a16="http://schemas.microsoft.com/office/drawing/2014/main" id="{5F2231B4-98E8-579B-C977-536EE8912BB6}"/>
              </a:ext>
              <a:ext uri="{C183D7F6-B498-43B3-948B-1728B52AA6E4}">
                <adec:decorative xmlns:adec="http://schemas.microsoft.com/office/drawing/2017/decorative" val="1"/>
              </a:ext>
            </a:extLst>
          </p:cNvPr>
          <p:cNvSpPr/>
          <p:nvPr/>
        </p:nvSpPr>
        <p:spPr>
          <a:xfrm>
            <a:off x="9762067" y="5159988"/>
            <a:ext cx="406400" cy="406400"/>
          </a:xfrm>
          <a:prstGeom prst="ellipse">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6" name="Text 32">
            <a:extLst>
              <a:ext uri="{FF2B5EF4-FFF2-40B4-BE49-F238E27FC236}">
                <a16:creationId xmlns:a16="http://schemas.microsoft.com/office/drawing/2014/main" id="{BFEC3553-CFBD-9B0E-61B9-800E5B4159C5}"/>
              </a:ext>
            </a:extLst>
          </p:cNvPr>
          <p:cNvSpPr/>
          <p:nvPr/>
        </p:nvSpPr>
        <p:spPr>
          <a:xfrm>
            <a:off x="9736667" y="5185040"/>
            <a:ext cx="457200" cy="4318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500" b="1">
                <a:solidFill>
                  <a:srgbClr val="FFFFFF"/>
                </a:solidFill>
                <a:latin typeface="Arial" pitchFamily="34" charset="0"/>
                <a:ea typeface="Arial" pitchFamily="34" charset="-122"/>
                <a:cs typeface="Arial" pitchFamily="34" charset="-120"/>
              </a:rPr>
              <a:t>3</a:t>
            </a:r>
            <a:endParaRPr lang="en-US" sz="1500"/>
          </a:p>
        </p:txBody>
      </p:sp>
      <p:sp>
        <p:nvSpPr>
          <p:cNvPr id="37" name="Text 33">
            <a:extLst>
              <a:ext uri="{FF2B5EF4-FFF2-40B4-BE49-F238E27FC236}">
                <a16:creationId xmlns:a16="http://schemas.microsoft.com/office/drawing/2014/main" id="{62BD1BFC-659A-9D06-6436-C7335056DC4C}"/>
              </a:ext>
            </a:extLst>
          </p:cNvPr>
          <p:cNvSpPr/>
          <p:nvPr/>
        </p:nvSpPr>
        <p:spPr>
          <a:xfrm>
            <a:off x="8465821" y="5667988"/>
            <a:ext cx="2998893" cy="20320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2000" b="1" kern="0" spc="72">
                <a:solidFill>
                  <a:srgbClr val="BE1E2D"/>
                </a:solidFill>
                <a:latin typeface="Arial" pitchFamily="34" charset="0"/>
                <a:ea typeface="Arial" pitchFamily="34" charset="-122"/>
                <a:cs typeface="Arial" pitchFamily="34" charset="-120"/>
              </a:rPr>
              <a:t>PHASE 3</a:t>
            </a:r>
            <a:endParaRPr lang="en-US" sz="2000"/>
          </a:p>
        </p:txBody>
      </p:sp>
      <p:sp>
        <p:nvSpPr>
          <p:cNvPr id="38" name="Text 34">
            <a:extLst>
              <a:ext uri="{FF2B5EF4-FFF2-40B4-BE49-F238E27FC236}">
                <a16:creationId xmlns:a16="http://schemas.microsoft.com/office/drawing/2014/main" id="{213057C4-1A4D-E515-BA0A-C7B6CF97F78D}"/>
              </a:ext>
            </a:extLst>
          </p:cNvPr>
          <p:cNvSpPr/>
          <p:nvPr/>
        </p:nvSpPr>
        <p:spPr>
          <a:xfrm>
            <a:off x="8561240" y="5908940"/>
            <a:ext cx="2808055" cy="601133"/>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2000" b="1">
                <a:solidFill>
                  <a:srgbClr val="0C2D49"/>
                </a:solidFill>
                <a:latin typeface="Arial" pitchFamily="34" charset="0"/>
                <a:ea typeface="Arial" pitchFamily="34" charset="-122"/>
                <a:cs typeface="Arial" pitchFamily="34" charset="-120"/>
              </a:rPr>
              <a:t>Promise of Sustainability</a:t>
            </a:r>
            <a:endParaRPr lang="en-US" sz="2000"/>
          </a:p>
        </p:txBody>
      </p:sp>
    </p:spTree>
    <p:extLst>
      <p:ext uri="{BB962C8B-B14F-4D97-AF65-F5344CB8AC3E}">
        <p14:creationId xmlns:p14="http://schemas.microsoft.com/office/powerpoint/2010/main" val="233100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698500" y="508000"/>
            <a:ext cx="241300" cy="38100"/>
          </a:xfrm>
          <a:prstGeom prst="rect">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Shape 1">
            <a:extLst>
              <a:ext uri="{C183D7F6-B498-43B3-948B-1728B52AA6E4}">
                <adec:decorative xmlns:adec="http://schemas.microsoft.com/office/drawing/2017/decorative" val="1"/>
              </a:ext>
            </a:extLst>
          </p:cNvPr>
          <p:cNvSpPr/>
          <p:nvPr/>
        </p:nvSpPr>
        <p:spPr>
          <a:xfrm>
            <a:off x="977900" y="508000"/>
            <a:ext cx="127000" cy="38100"/>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Shape 2">
            <a:extLst>
              <a:ext uri="{C183D7F6-B498-43B3-948B-1728B52AA6E4}">
                <adec:decorative xmlns:adec="http://schemas.microsoft.com/office/drawing/2017/decorative" val="1"/>
              </a:ext>
            </a:extLst>
          </p:cNvPr>
          <p:cNvSpPr/>
          <p:nvPr/>
        </p:nvSpPr>
        <p:spPr>
          <a:xfrm>
            <a:off x="1143000" y="508000"/>
            <a:ext cx="69850" cy="38100"/>
          </a:xfrm>
          <a:prstGeom prst="rect">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Text 3"/>
          <p:cNvSpPr>
            <a:spLocks noGrp="1"/>
          </p:cNvSpPr>
          <p:nvPr>
            <p:ph type="title" idx="4294967295"/>
          </p:nvPr>
        </p:nvSpPr>
        <p:spPr>
          <a:xfrm>
            <a:off x="698500" y="685800"/>
            <a:ext cx="11493500" cy="218876"/>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1" i="0" u="none" strike="noStrike" kern="0" cap="none" spc="192" normalizeH="0" baseline="0" noProof="0" dirty="0">
                <a:ln>
                  <a:noFill/>
                </a:ln>
                <a:solidFill>
                  <a:srgbClr val="075190"/>
                </a:solidFill>
                <a:effectLst/>
                <a:uLnTx/>
                <a:uFillTx/>
                <a:latin typeface="Arial" pitchFamily="34" charset="0"/>
                <a:ea typeface="Arial" pitchFamily="34" charset="-122"/>
                <a:cs typeface="Arial" pitchFamily="34" charset="-120"/>
              </a:rPr>
              <a:t>DESIGN PRINCIPLES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 4"/>
          <p:cNvSpPr>
            <a:spLocks/>
          </p:cNvSpPr>
          <p:nvPr/>
        </p:nvSpPr>
        <p:spPr>
          <a:xfrm>
            <a:off x="698500" y="1002604"/>
            <a:ext cx="11874500" cy="395221"/>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rmAutofit fontScale="90000" lnSpcReduction="1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4000"/>
              </a:lnSpc>
              <a:spcBef>
                <a:spcPts val="0"/>
              </a:spcBef>
              <a:spcAft>
                <a:spcPts val="0"/>
              </a:spcAft>
              <a:buClrTx/>
              <a:buSzTx/>
              <a:buFontTx/>
              <a:buNone/>
              <a:tabLst/>
              <a:defRPr/>
            </a:pPr>
            <a:r>
              <a:rPr kumimoji="0" lang="en-US" sz="2800" b="1" i="0" u="none" strike="noStrike" kern="0" cap="none" spc="-28" normalizeH="0" baseline="0" noProof="0" dirty="0">
                <a:ln>
                  <a:noFill/>
                </a:ln>
                <a:solidFill>
                  <a:srgbClr val="0C2D49"/>
                </a:solidFill>
                <a:effectLst/>
                <a:uLnTx/>
                <a:uFillTx/>
                <a:latin typeface="Arial" pitchFamily="34" charset="0"/>
                <a:ea typeface="Arial" pitchFamily="34" charset="-122"/>
                <a:cs typeface="Arial" pitchFamily="34" charset="-120"/>
              </a:rPr>
              <a:t>Caregiver Challenge AI principles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698500" y="1601722"/>
            <a:ext cx="5283200" cy="1085453"/>
          </a:xfrm>
          <a:prstGeom prst="roundRect">
            <a:avLst>
              <a:gd name="adj" fmla="val 8190"/>
            </a:avLst>
          </a:prstGeom>
          <a:solidFill>
            <a:srgbClr val="EEF3F9"/>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Shape 6">
            <a:extLst>
              <a:ext uri="{C183D7F6-B498-43B3-948B-1728B52AA6E4}">
                <adec:decorative xmlns:adec="http://schemas.microsoft.com/office/drawing/2017/decorative" val="1"/>
              </a:ext>
            </a:extLst>
          </p:cNvPr>
          <p:cNvSpPr/>
          <p:nvPr/>
        </p:nvSpPr>
        <p:spPr>
          <a:xfrm>
            <a:off x="914400" y="1960298"/>
            <a:ext cx="368300" cy="3683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Text 7"/>
          <p:cNvSpPr/>
          <p:nvPr/>
        </p:nvSpPr>
        <p:spPr>
          <a:xfrm>
            <a:off x="889000" y="1960298"/>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1</a:t>
            </a:r>
            <a:endParaRPr lang="en-US" sz="1400"/>
          </a:p>
        </p:txBody>
      </p:sp>
      <p:sp>
        <p:nvSpPr>
          <p:cNvPr id="10" name="Text 8"/>
          <p:cNvSpPr/>
          <p:nvPr/>
        </p:nvSpPr>
        <p:spPr>
          <a:xfrm>
            <a:off x="1447800" y="1753270"/>
            <a:ext cx="3730427" cy="273249"/>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Protect privacy, dignity, and choice</a:t>
            </a:r>
            <a:endParaRPr lang="en-US" sz="2000"/>
          </a:p>
        </p:txBody>
      </p:sp>
      <p:sp>
        <p:nvSpPr>
          <p:cNvPr id="11" name="Shape 9">
            <a:extLst>
              <a:ext uri="{C183D7F6-B498-43B3-948B-1728B52AA6E4}">
                <adec:decorative xmlns:adec="http://schemas.microsoft.com/office/drawing/2017/decorative" val="1"/>
              </a:ext>
            </a:extLst>
          </p:cNvPr>
          <p:cNvSpPr/>
          <p:nvPr/>
        </p:nvSpPr>
        <p:spPr>
          <a:xfrm>
            <a:off x="6210300" y="1601722"/>
            <a:ext cx="5283200" cy="1085453"/>
          </a:xfrm>
          <a:prstGeom prst="roundRect">
            <a:avLst>
              <a:gd name="adj" fmla="val 8190"/>
            </a:avLst>
          </a:prstGeom>
          <a:solidFill>
            <a:srgbClr val="FBF4E6"/>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Shape 10">
            <a:extLst>
              <a:ext uri="{C183D7F6-B498-43B3-948B-1728B52AA6E4}">
                <adec:decorative xmlns:adec="http://schemas.microsoft.com/office/drawing/2017/decorative" val="1"/>
              </a:ext>
            </a:extLst>
          </p:cNvPr>
          <p:cNvSpPr/>
          <p:nvPr/>
        </p:nvSpPr>
        <p:spPr>
          <a:xfrm>
            <a:off x="6426200" y="1960298"/>
            <a:ext cx="368300" cy="368300"/>
          </a:xfrm>
          <a:prstGeom prst="ellipse">
            <a:avLst/>
          </a:prstGeom>
          <a:solidFill>
            <a:srgbClr val="95654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 11"/>
          <p:cNvSpPr/>
          <p:nvPr/>
        </p:nvSpPr>
        <p:spPr>
          <a:xfrm>
            <a:off x="6400800" y="1960298"/>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2</a:t>
            </a:r>
            <a:endParaRPr lang="en-US" sz="1400"/>
          </a:p>
        </p:txBody>
      </p:sp>
      <p:sp>
        <p:nvSpPr>
          <p:cNvPr id="14" name="Text 12"/>
          <p:cNvSpPr/>
          <p:nvPr/>
        </p:nvSpPr>
        <p:spPr>
          <a:xfrm>
            <a:off x="6959600" y="1753270"/>
            <a:ext cx="4445297" cy="273249"/>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Support human-in-the-loop accountability</a:t>
            </a:r>
            <a:endParaRPr lang="en-US" sz="2000"/>
          </a:p>
        </p:txBody>
      </p:sp>
      <p:sp>
        <p:nvSpPr>
          <p:cNvPr id="15" name="Shape 13">
            <a:extLst>
              <a:ext uri="{C183D7F6-B498-43B3-948B-1728B52AA6E4}">
                <adec:decorative xmlns:adec="http://schemas.microsoft.com/office/drawing/2017/decorative" val="1"/>
              </a:ext>
            </a:extLst>
          </p:cNvPr>
          <p:cNvSpPr/>
          <p:nvPr/>
        </p:nvSpPr>
        <p:spPr>
          <a:xfrm>
            <a:off x="698500" y="2839575"/>
            <a:ext cx="5283200" cy="1085453"/>
          </a:xfrm>
          <a:prstGeom prst="roundRect">
            <a:avLst>
              <a:gd name="adj" fmla="val 8190"/>
            </a:avLst>
          </a:prstGeom>
          <a:solidFill>
            <a:srgbClr val="FBEAEC"/>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Shape 14">
            <a:extLst>
              <a:ext uri="{C183D7F6-B498-43B3-948B-1728B52AA6E4}">
                <adec:decorative xmlns:adec="http://schemas.microsoft.com/office/drawing/2017/decorative" val="1"/>
              </a:ext>
            </a:extLst>
          </p:cNvPr>
          <p:cNvSpPr/>
          <p:nvPr/>
        </p:nvSpPr>
        <p:spPr>
          <a:xfrm>
            <a:off x="914400" y="3198151"/>
            <a:ext cx="368300" cy="368300"/>
          </a:xfrm>
          <a:prstGeom prst="ellipse">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Text 15"/>
          <p:cNvSpPr/>
          <p:nvPr/>
        </p:nvSpPr>
        <p:spPr>
          <a:xfrm>
            <a:off x="889000" y="3198151"/>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3</a:t>
            </a:r>
            <a:endParaRPr lang="en-US" sz="1400"/>
          </a:p>
        </p:txBody>
      </p:sp>
      <p:sp>
        <p:nvSpPr>
          <p:cNvPr id="18" name="Text 16"/>
          <p:cNvSpPr/>
          <p:nvPr/>
        </p:nvSpPr>
        <p:spPr>
          <a:xfrm>
            <a:off x="1447800" y="2867232"/>
            <a:ext cx="4447540" cy="521097"/>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Support caregivers’ well-being and reduce burden</a:t>
            </a:r>
            <a:endParaRPr lang="en-US" sz="2000"/>
          </a:p>
        </p:txBody>
      </p:sp>
      <p:sp>
        <p:nvSpPr>
          <p:cNvPr id="19" name="Shape 17">
            <a:extLst>
              <a:ext uri="{C183D7F6-B498-43B3-948B-1728B52AA6E4}">
                <adec:decorative xmlns:adec="http://schemas.microsoft.com/office/drawing/2017/decorative" val="1"/>
              </a:ext>
            </a:extLst>
          </p:cNvPr>
          <p:cNvSpPr/>
          <p:nvPr/>
        </p:nvSpPr>
        <p:spPr>
          <a:xfrm>
            <a:off x="6210300" y="2839575"/>
            <a:ext cx="5283200" cy="1085453"/>
          </a:xfrm>
          <a:prstGeom prst="roundRect">
            <a:avLst>
              <a:gd name="adj" fmla="val 8190"/>
            </a:avLst>
          </a:prstGeom>
          <a:solidFill>
            <a:srgbClr val="EEF3F9"/>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0" name="Shape 18">
            <a:extLst>
              <a:ext uri="{C183D7F6-B498-43B3-948B-1728B52AA6E4}">
                <adec:decorative xmlns:adec="http://schemas.microsoft.com/office/drawing/2017/decorative" val="1"/>
              </a:ext>
            </a:extLst>
          </p:cNvPr>
          <p:cNvSpPr/>
          <p:nvPr/>
        </p:nvSpPr>
        <p:spPr>
          <a:xfrm>
            <a:off x="6426200" y="3198151"/>
            <a:ext cx="368300" cy="3683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1" name="Text 19"/>
          <p:cNvSpPr/>
          <p:nvPr/>
        </p:nvSpPr>
        <p:spPr>
          <a:xfrm>
            <a:off x="6400800" y="3198151"/>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4</a:t>
            </a:r>
            <a:endParaRPr lang="en-US" sz="1400"/>
          </a:p>
        </p:txBody>
      </p:sp>
      <p:sp>
        <p:nvSpPr>
          <p:cNvPr id="22" name="Text 20"/>
          <p:cNvSpPr/>
          <p:nvPr/>
        </p:nvSpPr>
        <p:spPr>
          <a:xfrm>
            <a:off x="6959600" y="2991123"/>
            <a:ext cx="4706945" cy="273249"/>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Supplement, not replace, human connection</a:t>
            </a:r>
            <a:endParaRPr lang="en-US" sz="2000"/>
          </a:p>
        </p:txBody>
      </p:sp>
      <p:sp>
        <p:nvSpPr>
          <p:cNvPr id="23" name="Shape 21">
            <a:extLst>
              <a:ext uri="{C183D7F6-B498-43B3-948B-1728B52AA6E4}">
                <adec:decorative xmlns:adec="http://schemas.microsoft.com/office/drawing/2017/decorative" val="1"/>
              </a:ext>
            </a:extLst>
          </p:cNvPr>
          <p:cNvSpPr/>
          <p:nvPr/>
        </p:nvSpPr>
        <p:spPr>
          <a:xfrm>
            <a:off x="698500" y="4077428"/>
            <a:ext cx="5283200" cy="1085453"/>
          </a:xfrm>
          <a:prstGeom prst="roundRect">
            <a:avLst>
              <a:gd name="adj" fmla="val 8190"/>
            </a:avLst>
          </a:prstGeom>
          <a:solidFill>
            <a:srgbClr val="FBF4E6"/>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4" name="Shape 22">
            <a:extLst>
              <a:ext uri="{C183D7F6-B498-43B3-948B-1728B52AA6E4}">
                <adec:decorative xmlns:adec="http://schemas.microsoft.com/office/drawing/2017/decorative" val="1"/>
              </a:ext>
            </a:extLst>
          </p:cNvPr>
          <p:cNvSpPr/>
          <p:nvPr/>
        </p:nvSpPr>
        <p:spPr>
          <a:xfrm>
            <a:off x="914400" y="4436005"/>
            <a:ext cx="368300" cy="368300"/>
          </a:xfrm>
          <a:prstGeom prst="ellipse">
            <a:avLst/>
          </a:prstGeom>
          <a:solidFill>
            <a:srgbClr val="956544"/>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5" name="Text 23"/>
          <p:cNvSpPr/>
          <p:nvPr/>
        </p:nvSpPr>
        <p:spPr>
          <a:xfrm>
            <a:off x="889000" y="4436005"/>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5</a:t>
            </a:r>
            <a:endParaRPr lang="en-US" sz="1400"/>
          </a:p>
        </p:txBody>
      </p:sp>
      <p:sp>
        <p:nvSpPr>
          <p:cNvPr id="26" name="Text 24"/>
          <p:cNvSpPr/>
          <p:nvPr/>
        </p:nvSpPr>
        <p:spPr>
          <a:xfrm>
            <a:off x="1447800" y="4411856"/>
            <a:ext cx="3838257" cy="273249"/>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Support person-centered care</a:t>
            </a:r>
            <a:endParaRPr lang="en-US" sz="2000"/>
          </a:p>
        </p:txBody>
      </p:sp>
      <p:sp>
        <p:nvSpPr>
          <p:cNvPr id="27" name="Shape 25">
            <a:extLst>
              <a:ext uri="{C183D7F6-B498-43B3-948B-1728B52AA6E4}">
                <adec:decorative xmlns:adec="http://schemas.microsoft.com/office/drawing/2017/decorative" val="1"/>
              </a:ext>
            </a:extLst>
          </p:cNvPr>
          <p:cNvSpPr/>
          <p:nvPr/>
        </p:nvSpPr>
        <p:spPr>
          <a:xfrm>
            <a:off x="6210300" y="4077428"/>
            <a:ext cx="5283200" cy="1085453"/>
          </a:xfrm>
          <a:prstGeom prst="roundRect">
            <a:avLst>
              <a:gd name="adj" fmla="val 8190"/>
            </a:avLst>
          </a:prstGeom>
          <a:solidFill>
            <a:srgbClr val="FBEAEC"/>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8" name="Shape 26">
            <a:extLst>
              <a:ext uri="{C183D7F6-B498-43B3-948B-1728B52AA6E4}">
                <adec:decorative xmlns:adec="http://schemas.microsoft.com/office/drawing/2017/decorative" val="1"/>
              </a:ext>
            </a:extLst>
          </p:cNvPr>
          <p:cNvSpPr/>
          <p:nvPr/>
        </p:nvSpPr>
        <p:spPr>
          <a:xfrm>
            <a:off x="6426200" y="4436005"/>
            <a:ext cx="368300" cy="368300"/>
          </a:xfrm>
          <a:prstGeom prst="ellipse">
            <a:avLst/>
          </a:prstGeom>
          <a:solidFill>
            <a:srgbClr val="BE1E2D"/>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9" name="Text 27"/>
          <p:cNvSpPr/>
          <p:nvPr/>
        </p:nvSpPr>
        <p:spPr>
          <a:xfrm>
            <a:off x="6400800" y="4436005"/>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6</a:t>
            </a:r>
            <a:endParaRPr lang="en-US" sz="1400"/>
          </a:p>
        </p:txBody>
      </p:sp>
      <p:sp>
        <p:nvSpPr>
          <p:cNvPr id="30" name="Text 28"/>
          <p:cNvSpPr/>
          <p:nvPr/>
        </p:nvSpPr>
        <p:spPr>
          <a:xfrm>
            <a:off x="6959600" y="4228976"/>
            <a:ext cx="4674857" cy="273249"/>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Promote safety, reliability, and transparency</a:t>
            </a:r>
            <a:endParaRPr lang="en-US" sz="2000"/>
          </a:p>
        </p:txBody>
      </p:sp>
      <p:sp>
        <p:nvSpPr>
          <p:cNvPr id="31" name="Shape 29">
            <a:extLst>
              <a:ext uri="{C183D7F6-B498-43B3-948B-1728B52AA6E4}">
                <adec:decorative xmlns:adec="http://schemas.microsoft.com/office/drawing/2017/decorative" val="1"/>
              </a:ext>
            </a:extLst>
          </p:cNvPr>
          <p:cNvSpPr/>
          <p:nvPr/>
        </p:nvSpPr>
        <p:spPr>
          <a:xfrm>
            <a:off x="698500" y="5315281"/>
            <a:ext cx="10795000" cy="1085519"/>
          </a:xfrm>
          <a:prstGeom prst="roundRect">
            <a:avLst>
              <a:gd name="adj" fmla="val 8190"/>
            </a:avLst>
          </a:prstGeom>
          <a:solidFill>
            <a:srgbClr val="EEF3F9"/>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2" name="Shape 30">
            <a:extLst>
              <a:ext uri="{C183D7F6-B498-43B3-948B-1728B52AA6E4}">
                <adec:decorative xmlns:adec="http://schemas.microsoft.com/office/drawing/2017/decorative" val="1"/>
              </a:ext>
            </a:extLst>
          </p:cNvPr>
          <p:cNvSpPr/>
          <p:nvPr/>
        </p:nvSpPr>
        <p:spPr>
          <a:xfrm>
            <a:off x="3831445" y="5673857"/>
            <a:ext cx="368300" cy="368300"/>
          </a:xfrm>
          <a:prstGeom prst="ellipse">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3" name="Text 31"/>
          <p:cNvSpPr/>
          <p:nvPr/>
        </p:nvSpPr>
        <p:spPr>
          <a:xfrm>
            <a:off x="3806045" y="5673857"/>
            <a:ext cx="419100" cy="393700"/>
          </a:xfrm>
          <a:prstGeom prst="rect">
            <a:avLst/>
          </a:prstGeom>
          <a:noFill/>
          <a:ln/>
        </p:spPr>
        <p:txBody>
          <a:bodyPr wrap="square" lIns="16933" tIns="16933" rIns="16933" bIns="16933" rtlCol="0" anchor="ctr">
            <a:norm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buNone/>
            </a:pPr>
            <a:r>
              <a:rPr lang="en-US" sz="1400" b="1">
                <a:solidFill>
                  <a:srgbClr val="FFFFFF"/>
                </a:solidFill>
                <a:latin typeface="Arial" pitchFamily="34" charset="0"/>
                <a:ea typeface="Arial" pitchFamily="34" charset="-122"/>
                <a:cs typeface="Arial" pitchFamily="34" charset="-120"/>
              </a:rPr>
              <a:t>7</a:t>
            </a:r>
            <a:endParaRPr lang="en-US" sz="1400"/>
          </a:p>
        </p:txBody>
      </p:sp>
      <p:sp>
        <p:nvSpPr>
          <p:cNvPr id="34" name="Text 32"/>
          <p:cNvSpPr/>
          <p:nvPr/>
        </p:nvSpPr>
        <p:spPr>
          <a:xfrm>
            <a:off x="4364846" y="5667312"/>
            <a:ext cx="4052646" cy="209857"/>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22000"/>
              </a:lnSpc>
              <a:buNone/>
            </a:pPr>
            <a:r>
              <a:rPr lang="en-US" sz="2000" b="1">
                <a:solidFill>
                  <a:srgbClr val="1F3346"/>
                </a:solidFill>
                <a:latin typeface="Arial" pitchFamily="34" charset="0"/>
                <a:ea typeface="Arial" pitchFamily="34" charset="-122"/>
                <a:cs typeface="Arial" pitchFamily="34" charset="-120"/>
              </a:rPr>
              <a:t>Ensure affordability and access</a:t>
            </a:r>
            <a:endParaRPr lang="en-US" sz="2000"/>
          </a:p>
        </p:txBody>
      </p:sp>
    </p:spTree>
    <p:extLst>
      <p:ext uri="{BB962C8B-B14F-4D97-AF65-F5344CB8AC3E}">
        <p14:creationId xmlns:p14="http://schemas.microsoft.com/office/powerpoint/2010/main" val="4133184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34B303-5E0F-266D-2864-108417C9FFF5}"/>
              </a:ext>
            </a:extLst>
          </p:cNvPr>
          <p:cNvSpPr>
            <a:spLocks noGrp="1"/>
          </p:cNvSpPr>
          <p:nvPr>
            <p:ph type="title" idx="4294967295"/>
          </p:nvPr>
        </p:nvSpPr>
        <p:spPr>
          <a:xfrm>
            <a:off x="1096963" y="219075"/>
            <a:ext cx="9940925" cy="914400"/>
          </a:xfrm>
          <a:prstGeom prst="rect">
            <a:avLst/>
          </a:prstGeom>
          <a:solidFill>
            <a:srgbClr val="FFF3CD"/>
          </a:solid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956544"/>
                </a:solidFill>
                <a:effectLst/>
                <a:uLnTx/>
                <a:uFillTx/>
                <a:latin typeface="Arial" panose="020B0604020202020204" pitchFamily="34" charset="0"/>
                <a:ea typeface="Source Serif Pro" panose="02040603050405020204" pitchFamily="18" charset="0"/>
                <a:cs typeface="Arial" panose="020B0604020202020204" pitchFamily="34" charset="0"/>
              </a:rPr>
              <a:t>Use Cases for AI Tools in Caregiving</a:t>
            </a:r>
          </a:p>
        </p:txBody>
      </p:sp>
      <p:sp>
        <p:nvSpPr>
          <p:cNvPr id="3" name="Text Placeholder 2">
            <a:extLst>
              <a:ext uri="{FF2B5EF4-FFF2-40B4-BE49-F238E27FC236}">
                <a16:creationId xmlns:a16="http://schemas.microsoft.com/office/drawing/2014/main" id="{7889F124-A593-2E70-0C2D-3AC3DE3F1087}"/>
              </a:ext>
            </a:extLst>
          </p:cNvPr>
          <p:cNvSpPr>
            <a:spLocks noGrp="1"/>
          </p:cNvSpPr>
          <p:nvPr>
            <p:ph type="body" sz="quarter" idx="11"/>
          </p:nvPr>
        </p:nvSpPr>
        <p:spPr>
          <a:xfrm>
            <a:off x="1096678" y="1504363"/>
            <a:ext cx="4533413" cy="448536"/>
          </a:xfrm>
          <a:solidFill>
            <a:srgbClr val="CFE2FF"/>
          </a:solidFill>
        </p:spPr>
        <p:txBody>
          <a:bodyPr/>
          <a:lstStyle/>
          <a:p>
            <a:pPr algn="ctr">
              <a:spcBef>
                <a:spcPts val="600"/>
              </a:spcBef>
            </a:pPr>
            <a:r>
              <a:rPr lang="en-US" sz="2000" dirty="0"/>
              <a:t>Track 1: Supporting caregivers</a:t>
            </a:r>
          </a:p>
        </p:txBody>
      </p:sp>
      <p:sp>
        <p:nvSpPr>
          <p:cNvPr id="7" name="TextBox 6">
            <a:extLst>
              <a:ext uri="{FF2B5EF4-FFF2-40B4-BE49-F238E27FC236}">
                <a16:creationId xmlns:a16="http://schemas.microsoft.com/office/drawing/2014/main" id="{76465AFB-F694-03DA-FE06-5AEFD3EDC18B}"/>
              </a:ext>
            </a:extLst>
          </p:cNvPr>
          <p:cNvSpPr txBox="1"/>
          <p:nvPr/>
        </p:nvSpPr>
        <p:spPr>
          <a:xfrm>
            <a:off x="1096678" y="2102341"/>
            <a:ext cx="4533413" cy="4247317"/>
          </a:xfrm>
          <a:prstGeom prst="rect">
            <a:avLst/>
          </a:prstGeom>
          <a:solidFill>
            <a:srgbClr val="E7F1FF"/>
          </a:solidFill>
        </p:spPr>
        <p:txBody>
          <a:bodyPr wrap="square">
            <a:spAutoFit/>
          </a:bodyPr>
          <a:lstStyle/>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Virtual assistants</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Enhanced communication tools</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Memory and cognitive support</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Care coordination and navigation</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Decision support tools</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Conversation companions</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Remote monitoring and risk prediction</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Robotics and assistive devices</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Caregiver training and education</a:t>
            </a:r>
          </a:p>
          <a:p>
            <a:pPr>
              <a:spcBef>
                <a:spcPts val="600"/>
              </a:spcBef>
              <a:spcAft>
                <a:spcPts val="600"/>
              </a:spcAft>
              <a:buNone/>
            </a:pPr>
            <a:r>
              <a:rPr lang="en-US" dirty="0">
                <a:solidFill>
                  <a:srgbClr val="00457D"/>
                </a:solidFill>
                <a:latin typeface="Arial" panose="020B0604020202020204" pitchFamily="34" charset="0"/>
                <a:cs typeface="Arial" panose="020B0604020202020204" pitchFamily="34" charset="0"/>
              </a:rPr>
              <a:t>Emotional support tools for caregivers</a:t>
            </a:r>
          </a:p>
        </p:txBody>
      </p:sp>
      <p:sp>
        <p:nvSpPr>
          <p:cNvPr id="4" name="Text Placeholder 2">
            <a:extLst>
              <a:ext uri="{FF2B5EF4-FFF2-40B4-BE49-F238E27FC236}">
                <a16:creationId xmlns:a16="http://schemas.microsoft.com/office/drawing/2014/main" id="{261714DB-CC63-709F-5621-97605C168B00}"/>
              </a:ext>
            </a:extLst>
          </p:cNvPr>
          <p:cNvSpPr txBox="1">
            <a:spLocks/>
          </p:cNvSpPr>
          <p:nvPr/>
        </p:nvSpPr>
        <p:spPr>
          <a:xfrm>
            <a:off x="6394270" y="1504363"/>
            <a:ext cx="4643845" cy="461471"/>
          </a:xfrm>
          <a:prstGeom prst="rect">
            <a:avLst/>
          </a:prstGeom>
          <a:solidFill>
            <a:srgbClr val="F8D7DA"/>
          </a:solidFill>
        </p:spPr>
        <p:txBody>
          <a:bodyPr lIns="0" tIns="0" rIns="0" bIns="0"/>
          <a:lstStyle>
            <a:lvl1pPr marL="0" indent="0" algn="l" defTabSz="914400" rtl="0" eaLnBrk="1" latinLnBrk="0" hangingPunct="1">
              <a:spcBef>
                <a:spcPts val="0"/>
              </a:spcBef>
              <a:buFontTx/>
              <a:buNone/>
              <a:defRPr sz="2400" b="1" i="0" kern="1200">
                <a:solidFill>
                  <a:srgbClr val="005492"/>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Tx/>
              <a:buNone/>
              <a:defRPr sz="2400" b="1" i="0" kern="1200">
                <a:solidFill>
                  <a:srgbClr val="04A299"/>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Tx/>
              <a:buNone/>
              <a:defRPr sz="2400" b="1" i="0" kern="1200">
                <a:solidFill>
                  <a:srgbClr val="04A299"/>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Tx/>
              <a:buNone/>
              <a:defRPr sz="2400" b="1" i="0" kern="1200">
                <a:solidFill>
                  <a:srgbClr val="04A299"/>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Tx/>
              <a:buNone/>
              <a:defRPr sz="2400" b="1" i="0" kern="1200">
                <a:solidFill>
                  <a:srgbClr val="04A29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dirty="0">
                <a:solidFill>
                  <a:srgbClr val="6A2900"/>
                </a:solidFill>
              </a:rPr>
              <a:t>Track 2: Extending the workforce</a:t>
            </a:r>
          </a:p>
        </p:txBody>
      </p:sp>
      <p:sp>
        <p:nvSpPr>
          <p:cNvPr id="9" name="TextBox 8">
            <a:extLst>
              <a:ext uri="{FF2B5EF4-FFF2-40B4-BE49-F238E27FC236}">
                <a16:creationId xmlns:a16="http://schemas.microsoft.com/office/drawing/2014/main" id="{C427AFF7-9E91-A1D2-4205-51113A438F31}"/>
              </a:ext>
            </a:extLst>
          </p:cNvPr>
          <p:cNvSpPr txBox="1"/>
          <p:nvPr/>
        </p:nvSpPr>
        <p:spPr>
          <a:xfrm>
            <a:off x="6394270" y="2102341"/>
            <a:ext cx="4643844" cy="3816429"/>
          </a:xfrm>
          <a:prstGeom prst="rect">
            <a:avLst/>
          </a:prstGeom>
          <a:solidFill>
            <a:srgbClr val="FCECED"/>
          </a:solidFill>
        </p:spPr>
        <p:txBody>
          <a:bodyPr wrap="square">
            <a:spAutoFit/>
          </a:bodyPr>
          <a:lstStyle/>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Matching and scheduling</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Documentation and reporting</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Training and upskilling</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Real-time coaching and support</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Predicting care needs and risks</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Remote monitoring and risk prediction</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Data aggregation</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Workforce management activities</a:t>
            </a:r>
          </a:p>
          <a:p>
            <a:pPr>
              <a:spcBef>
                <a:spcPts val="600"/>
              </a:spcBef>
              <a:spcAft>
                <a:spcPts val="600"/>
              </a:spcAft>
            </a:pPr>
            <a:r>
              <a:rPr lang="en-US" dirty="0">
                <a:solidFill>
                  <a:srgbClr val="6A2900"/>
                </a:solidFill>
                <a:latin typeface="Arial" panose="020B0604020202020204" pitchFamily="34" charset="0"/>
                <a:cs typeface="Arial" panose="020B0604020202020204" pitchFamily="34" charset="0"/>
              </a:rPr>
              <a:t>Administrative task reduction</a:t>
            </a:r>
          </a:p>
        </p:txBody>
      </p:sp>
    </p:spTree>
    <p:extLst>
      <p:ext uri="{BB962C8B-B14F-4D97-AF65-F5344CB8AC3E}">
        <p14:creationId xmlns:p14="http://schemas.microsoft.com/office/powerpoint/2010/main" val="2819361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5" name="Shape 2">
            <a:extLst>
              <a:ext uri="{C183D7F6-B498-43B3-948B-1728B52AA6E4}">
                <adec:decorative xmlns:adec="http://schemas.microsoft.com/office/drawing/2017/decorative" val="1"/>
              </a:ext>
            </a:extLst>
          </p:cNvPr>
          <p:cNvSpPr/>
          <p:nvPr/>
        </p:nvSpPr>
        <p:spPr>
          <a:xfrm>
            <a:off x="698500" y="1536700"/>
            <a:ext cx="4102100" cy="4864100"/>
          </a:xfrm>
          <a:prstGeom prst="roundRect">
            <a:avLst>
              <a:gd name="adj" fmla="val 2477"/>
            </a:avLst>
          </a:prstGeom>
          <a:solidFill>
            <a:srgbClr val="06436F"/>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 3"/>
          <p:cNvSpPr>
            <a:spLocks noGrp="1"/>
          </p:cNvSpPr>
          <p:nvPr>
            <p:ph type="title" idx="4294967295"/>
          </p:nvPr>
        </p:nvSpPr>
        <p:spPr>
          <a:xfrm>
            <a:off x="977900" y="2623559"/>
            <a:ext cx="3897630" cy="203200"/>
          </a:xfrm>
          <a:prstGeom prst="rect">
            <a:avLst/>
          </a:prstGeom>
          <a:noFill/>
          <a:ln>
            <a:noFill/>
            <a:prstDash/>
          </a:ln>
          <a:effectLst/>
        </p:spPr>
        <p:txBody>
          <a:bodyPr rot="0" spcFirstLastPara="0" vertOverflow="overflow" horzOverflow="overflow" vert="horz" wrap="square" lIns="16933" tIns="16933" rIns="16933" bIns="16933" numCol="1" spcCol="0" rtlCol="0" fromWordArt="0" anchor="t" anchorCtr="0" forceAA="0" compatLnSpc="1">
            <a:prstTxWarp prst="textNoShape">
              <a:avLst/>
            </a:prstTxWarp>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1" i="0" u="none" strike="noStrike" kern="0" cap="none" spc="120" normalizeH="0" baseline="0" noProof="0" dirty="0">
                <a:ln>
                  <a:noFill/>
                </a:ln>
                <a:solidFill>
                  <a:srgbClr val="F9A21A"/>
                </a:solidFill>
                <a:effectLst/>
                <a:uLnTx/>
                <a:uFillTx/>
                <a:latin typeface="Arial" pitchFamily="34" charset="0"/>
                <a:ea typeface="Arial" pitchFamily="34" charset="-122"/>
                <a:cs typeface="Arial" pitchFamily="34" charset="-120"/>
              </a:rPr>
              <a:t>THE GOAL</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 4"/>
          <p:cNvSpPr/>
          <p:nvPr/>
        </p:nvSpPr>
        <p:spPr>
          <a:xfrm>
            <a:off x="977901" y="2965416"/>
            <a:ext cx="3649599" cy="1135327"/>
          </a:xfrm>
          <a:prstGeom prst="rect">
            <a:avLst/>
          </a:prstGeom>
          <a:noFill/>
          <a:ln/>
        </p:spPr>
        <p:txBody>
          <a:bodyPr wrap="square" lIns="16933" tIns="16933" rIns="16933" bIns="16933" rtlCol="0" anchor="t">
            <a:normAutofit fontScale="925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95000"/>
              </a:lnSpc>
              <a:buNone/>
            </a:pPr>
            <a:r>
              <a:rPr lang="en-US" sz="4600" b="1" kern="0" spc="-92" dirty="0">
                <a:solidFill>
                  <a:srgbClr val="FFFFFF"/>
                </a:solidFill>
                <a:latin typeface="Arial" pitchFamily="34" charset="0"/>
                <a:ea typeface="Arial" pitchFamily="34" charset="-122"/>
                <a:cs typeface="Arial" pitchFamily="34" charset="-120"/>
              </a:rPr>
              <a:t>Up to 1 million</a:t>
            </a:r>
            <a:endParaRPr lang="en-US" sz="4600" dirty="0"/>
          </a:p>
        </p:txBody>
      </p:sp>
      <p:sp>
        <p:nvSpPr>
          <p:cNvPr id="8" name="Text 5"/>
          <p:cNvSpPr/>
          <p:nvPr/>
        </p:nvSpPr>
        <p:spPr>
          <a:xfrm>
            <a:off x="977901" y="3735054"/>
            <a:ext cx="3649599" cy="1136650"/>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0000"/>
              </a:lnSpc>
              <a:buNone/>
            </a:pPr>
            <a:r>
              <a:rPr lang="en-US" sz="1667" b="1">
                <a:solidFill>
                  <a:srgbClr val="DBE8F3"/>
                </a:solidFill>
                <a:latin typeface="Arial" pitchFamily="34" charset="0"/>
                <a:ea typeface="Arial" pitchFamily="34" charset="-122"/>
                <a:cs typeface="Arial" pitchFamily="34" charset="-120"/>
              </a:rPr>
              <a:t>Medicare and Medicaid dually and near-dually eligible beneficiaries with multiple chronic conditions and at least one functional limitation — reached through community-clinical integration.</a:t>
            </a:r>
            <a:endParaRPr lang="en-US" sz="1667"/>
          </a:p>
        </p:txBody>
      </p:sp>
      <p:pic>
        <p:nvPicPr>
          <p:cNvPr id="4" name="Image 0" descr="Health at Home Challenge. Partnering for Better Care, Right at Home"/>
          <p:cNvPicPr>
            <a:picLocks noChangeAspect="1"/>
          </p:cNvPicPr>
          <p:nvPr/>
        </p:nvPicPr>
        <p:blipFill>
          <a:blip r:embed="rId3"/>
          <a:srcRect t="-1" b="-1"/>
          <a:stretch/>
        </p:blipFill>
        <p:spPr>
          <a:xfrm>
            <a:off x="4391289" y="124932"/>
            <a:ext cx="3054351" cy="1322538"/>
          </a:xfrm>
          <a:prstGeom prst="rect">
            <a:avLst/>
          </a:prstGeom>
        </p:spPr>
      </p:pic>
      <p:sp>
        <p:nvSpPr>
          <p:cNvPr id="9" name="Text 6"/>
          <p:cNvSpPr/>
          <p:nvPr/>
        </p:nvSpPr>
        <p:spPr>
          <a:xfrm>
            <a:off x="5105401" y="1536700"/>
            <a:ext cx="6579743" cy="2240559"/>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40000"/>
              </a:lnSpc>
              <a:buNone/>
            </a:pPr>
            <a:r>
              <a:rPr lang="en-US" sz="2000" dirty="0">
                <a:solidFill>
                  <a:srgbClr val="283D50"/>
                </a:solidFill>
                <a:latin typeface="Arial" pitchFamily="34" charset="0"/>
                <a:ea typeface="Arial" pitchFamily="34" charset="-122"/>
                <a:cs typeface="Arial" pitchFamily="34" charset="-120"/>
              </a:rPr>
              <a:t>Demonstrate how teams of advanced community care networks and health care partners can </a:t>
            </a:r>
            <a:r>
              <a:rPr lang="en-US" sz="2000" b="1" dirty="0">
                <a:solidFill>
                  <a:srgbClr val="075190"/>
                </a:solidFill>
                <a:latin typeface="Arial" pitchFamily="34" charset="0"/>
                <a:ea typeface="Arial" pitchFamily="34" charset="-122"/>
                <a:cs typeface="Arial" pitchFamily="34" charset="-120"/>
              </a:rPr>
              <a:t>integrate the delivery of comprehensive, person-centered services </a:t>
            </a:r>
            <a:r>
              <a:rPr lang="en-US" sz="2000" dirty="0">
                <a:solidFill>
                  <a:srgbClr val="283D50"/>
                </a:solidFill>
                <a:latin typeface="Arial" pitchFamily="34" charset="0"/>
                <a:ea typeface="Arial" pitchFamily="34" charset="-122"/>
                <a:cs typeface="Arial" pitchFamily="34" charset="-120"/>
              </a:rPr>
              <a:t>to improve the affordability of high-quality care and independence at home.</a:t>
            </a:r>
            <a:endParaRPr lang="en-US" sz="2000" dirty="0"/>
          </a:p>
        </p:txBody>
      </p:sp>
      <p:sp>
        <p:nvSpPr>
          <p:cNvPr id="10" name="Text 7"/>
          <p:cNvSpPr/>
          <p:nvPr/>
        </p:nvSpPr>
        <p:spPr>
          <a:xfrm>
            <a:off x="5105401" y="3900356"/>
            <a:ext cx="6579743" cy="311877"/>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buNone/>
            </a:pPr>
            <a:r>
              <a:rPr lang="en-US" sz="2000" b="1">
                <a:solidFill>
                  <a:srgbClr val="BE1E2D"/>
                </a:solidFill>
                <a:latin typeface="Arial" pitchFamily="34" charset="0"/>
                <a:ea typeface="Arial" pitchFamily="34" charset="-122"/>
                <a:cs typeface="Arial" pitchFamily="34" charset="-120"/>
              </a:rPr>
              <a:t>Meritorious prizes reward innovative approaches to…</a:t>
            </a:r>
            <a:endParaRPr lang="en-US" sz="2000"/>
          </a:p>
        </p:txBody>
      </p:sp>
      <p:sp>
        <p:nvSpPr>
          <p:cNvPr id="11" name="Shape 8">
            <a:extLst>
              <a:ext uri="{C183D7F6-B498-43B3-948B-1728B52AA6E4}">
                <adec:decorative xmlns:adec="http://schemas.microsoft.com/office/drawing/2017/decorative" val="1"/>
              </a:ext>
            </a:extLst>
          </p:cNvPr>
          <p:cNvSpPr/>
          <p:nvPr/>
        </p:nvSpPr>
        <p:spPr>
          <a:xfrm>
            <a:off x="5105400" y="4390695"/>
            <a:ext cx="6388100" cy="943504"/>
          </a:xfrm>
          <a:prstGeom prst="rect">
            <a:avLst/>
          </a:prstGeom>
          <a:solidFill>
            <a:srgbClr val="EEF3F9"/>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Shape 9">
            <a:extLst>
              <a:ext uri="{C183D7F6-B498-43B3-948B-1728B52AA6E4}">
                <adec:decorative xmlns:adec="http://schemas.microsoft.com/office/drawing/2017/decorative" val="1"/>
              </a:ext>
            </a:extLst>
          </p:cNvPr>
          <p:cNvSpPr/>
          <p:nvPr/>
        </p:nvSpPr>
        <p:spPr>
          <a:xfrm>
            <a:off x="5105400" y="4390695"/>
            <a:ext cx="63500" cy="943504"/>
          </a:xfrm>
          <a:prstGeom prst="rect">
            <a:avLst/>
          </a:prstGeom>
          <a:solidFill>
            <a:srgbClr val="075190"/>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 10"/>
          <p:cNvSpPr/>
          <p:nvPr/>
        </p:nvSpPr>
        <p:spPr>
          <a:xfrm>
            <a:off x="5410200" y="4690997"/>
            <a:ext cx="508265" cy="3683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00000"/>
              </a:lnSpc>
              <a:buNone/>
            </a:pPr>
            <a:r>
              <a:rPr lang="en-US" sz="2700" b="1">
                <a:solidFill>
                  <a:srgbClr val="075190"/>
                </a:solidFill>
                <a:latin typeface="Arial" pitchFamily="34" charset="0"/>
                <a:ea typeface="Arial" pitchFamily="34" charset="-122"/>
                <a:cs typeface="Arial" pitchFamily="34" charset="-120"/>
              </a:rPr>
              <a:t>01</a:t>
            </a:r>
            <a:endParaRPr lang="en-US" sz="2700"/>
          </a:p>
        </p:txBody>
      </p:sp>
      <p:sp>
        <p:nvSpPr>
          <p:cNvPr id="14" name="Text 11"/>
          <p:cNvSpPr/>
          <p:nvPr/>
        </p:nvSpPr>
        <p:spPr>
          <a:xfrm>
            <a:off x="5957957" y="4456283"/>
            <a:ext cx="5349857" cy="537104"/>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30000"/>
              </a:lnSpc>
              <a:buNone/>
            </a:pPr>
            <a:r>
              <a:rPr lang="en-US" sz="2000" b="1">
                <a:solidFill>
                  <a:srgbClr val="283D50"/>
                </a:solidFill>
                <a:latin typeface="Arial" pitchFamily="34" charset="0"/>
                <a:ea typeface="Arial" pitchFamily="34" charset="-122"/>
                <a:cs typeface="Arial" pitchFamily="34" charset="-120"/>
              </a:rPr>
              <a:t>Implementation of AI to enable community-clinical integration and care coordination</a:t>
            </a:r>
            <a:endParaRPr lang="en-US" sz="2000"/>
          </a:p>
        </p:txBody>
      </p:sp>
      <p:sp>
        <p:nvSpPr>
          <p:cNvPr id="15" name="Shape 12">
            <a:extLst>
              <a:ext uri="{C183D7F6-B498-43B3-948B-1728B52AA6E4}">
                <adec:decorative xmlns:adec="http://schemas.microsoft.com/office/drawing/2017/decorative" val="1"/>
              </a:ext>
            </a:extLst>
          </p:cNvPr>
          <p:cNvSpPr/>
          <p:nvPr/>
        </p:nvSpPr>
        <p:spPr>
          <a:xfrm>
            <a:off x="5105400" y="5457296"/>
            <a:ext cx="6388100" cy="943504"/>
          </a:xfrm>
          <a:prstGeom prst="rect">
            <a:avLst/>
          </a:prstGeom>
          <a:solidFill>
            <a:srgbClr val="FBF4E6"/>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6" name="Shape 13">
            <a:extLst>
              <a:ext uri="{C183D7F6-B498-43B3-948B-1728B52AA6E4}">
                <adec:decorative xmlns:adec="http://schemas.microsoft.com/office/drawing/2017/decorative" val="1"/>
              </a:ext>
            </a:extLst>
          </p:cNvPr>
          <p:cNvSpPr/>
          <p:nvPr/>
        </p:nvSpPr>
        <p:spPr>
          <a:xfrm>
            <a:off x="5105400" y="5457296"/>
            <a:ext cx="63500" cy="943504"/>
          </a:xfrm>
          <a:prstGeom prst="rect">
            <a:avLst/>
          </a:prstGeom>
          <a:solidFill>
            <a:srgbClr val="F9A21A"/>
          </a:solidFill>
          <a:ln/>
        </p:spPr>
        <p:txBody>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7" name="Text 14"/>
          <p:cNvSpPr/>
          <p:nvPr/>
        </p:nvSpPr>
        <p:spPr>
          <a:xfrm>
            <a:off x="5410200" y="5757598"/>
            <a:ext cx="508265" cy="368300"/>
          </a:xfrm>
          <a:prstGeom prst="rect">
            <a:avLst/>
          </a:prstGeom>
          <a:noFill/>
          <a:ln/>
        </p:spPr>
        <p:txBody>
          <a:bodyPr wrap="square" lIns="16933" tIns="16933" rIns="16933" bIns="16933" rtlCol="0" anchor="t">
            <a:normAutofit fontScale="92500" lnSpcReduction="20000"/>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00000"/>
              </a:lnSpc>
              <a:buNone/>
            </a:pPr>
            <a:r>
              <a:rPr lang="en-US" sz="2700" b="1" dirty="0">
                <a:solidFill>
                  <a:srgbClr val="6A2900"/>
                </a:solidFill>
                <a:latin typeface="Arial" pitchFamily="34" charset="0"/>
                <a:ea typeface="Arial" pitchFamily="34" charset="-122"/>
                <a:cs typeface="Arial" pitchFamily="34" charset="-120"/>
              </a:rPr>
              <a:t>02</a:t>
            </a:r>
            <a:endParaRPr lang="en-US" sz="2700" dirty="0">
              <a:solidFill>
                <a:srgbClr val="6A2900"/>
              </a:solidFill>
            </a:endParaRPr>
          </a:p>
        </p:txBody>
      </p:sp>
      <p:sp>
        <p:nvSpPr>
          <p:cNvPr id="18" name="Text 15"/>
          <p:cNvSpPr/>
          <p:nvPr/>
        </p:nvSpPr>
        <p:spPr>
          <a:xfrm>
            <a:off x="5957957" y="5522884"/>
            <a:ext cx="5349857" cy="537104"/>
          </a:xfrm>
          <a:prstGeom prst="rect">
            <a:avLst/>
          </a:prstGeom>
          <a:noFill/>
          <a:ln/>
        </p:spPr>
        <p:txBody>
          <a:bodyPr wrap="square" lIns="16933" tIns="16933" rIns="16933" bIns="16933" rtlCol="0" anchor="t">
            <a:noAutofit/>
          </a:bodyP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l">
              <a:lnSpc>
                <a:spcPct val="130000"/>
              </a:lnSpc>
              <a:buNone/>
            </a:pPr>
            <a:r>
              <a:rPr lang="en-US" sz="2000" b="1" dirty="0">
                <a:solidFill>
                  <a:srgbClr val="283D50"/>
                </a:solidFill>
                <a:latin typeface="Arial" pitchFamily="34" charset="0"/>
                <a:ea typeface="Arial" pitchFamily="34" charset="-122"/>
                <a:cs typeface="Arial" pitchFamily="34" charset="-120"/>
              </a:rPr>
              <a:t>Reaching the near-dually eligible beneficiaries with complex needs</a:t>
            </a:r>
            <a:endParaRPr lang="en-US" sz="2000" dirty="0"/>
          </a:p>
        </p:txBody>
      </p:sp>
    </p:spTree>
    <p:extLst>
      <p:ext uri="{BB962C8B-B14F-4D97-AF65-F5344CB8AC3E}">
        <p14:creationId xmlns:p14="http://schemas.microsoft.com/office/powerpoint/2010/main" val="756297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CD16C-FB16-63B3-BA8E-5837CFF9D3D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E34A6DD-5E3A-5351-5B13-CF560A4CEE75}"/>
              </a:ext>
            </a:extLst>
          </p:cNvPr>
          <p:cNvSpPr>
            <a:spLocks noGrp="1"/>
          </p:cNvSpPr>
          <p:nvPr>
            <p:ph type="title" idx="4294967295"/>
          </p:nvPr>
        </p:nvSpPr>
        <p:spPr>
          <a:xfrm>
            <a:off x="350501" y="412983"/>
            <a:ext cx="11636089" cy="151606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l">
              <a:lnSpc>
                <a:spcPct val="90000"/>
              </a:lnSpc>
              <a:spcBef>
                <a:spcPts val="0"/>
              </a:spcBef>
              <a:defRPr/>
            </a:pPr>
            <a:r>
              <a:rPr lang="en-US" b="1" dirty="0">
                <a:solidFill>
                  <a:schemeClr val="bg1"/>
                </a:solidFill>
                <a:ea typeface="Source Serif Pro"/>
              </a:rPr>
              <a:t>AI, Accessibility, and the Future of Work</a:t>
            </a:r>
            <a:endParaRPr lang="en-US" dirty="0">
              <a:solidFill>
                <a:schemeClr val="bg1"/>
              </a:solidFill>
              <a:ea typeface="Source Serif Pro"/>
            </a:endParaRPr>
          </a:p>
        </p:txBody>
      </p:sp>
      <p:sp>
        <p:nvSpPr>
          <p:cNvPr id="2" name="TextBox 1">
            <a:extLst>
              <a:ext uri="{FF2B5EF4-FFF2-40B4-BE49-F238E27FC236}">
                <a16:creationId xmlns:a16="http://schemas.microsoft.com/office/drawing/2014/main" id="{F1E62312-7B1A-CA44-AF39-B73F518D87E8}"/>
              </a:ext>
            </a:extLst>
          </p:cNvPr>
          <p:cNvSpPr txBox="1"/>
          <p:nvPr/>
        </p:nvSpPr>
        <p:spPr>
          <a:xfrm>
            <a:off x="2895601" y="3581400"/>
            <a:ext cx="4810124" cy="1420325"/>
          </a:xfrm>
          <a:prstGeom prst="rect">
            <a:avLst/>
          </a:prstGeom>
          <a:noFill/>
        </p:spPr>
        <p:txBody>
          <a:bodyPr wrap="square" lIns="91440" tIns="45720" rIns="91440" bIns="45720" rtlCol="0" anchor="t">
            <a:spAutoFit/>
          </a:bodyPr>
          <a:lstStyle/>
          <a:p>
            <a:pPr algn="ctr">
              <a:lnSpc>
                <a:spcPct val="150000"/>
              </a:lnSpc>
            </a:pPr>
            <a:r>
              <a:rPr lang="en-US" sz="2000" b="1">
                <a:solidFill>
                  <a:schemeClr val="bg1"/>
                </a:solidFill>
              </a:rPr>
              <a:t>Sean Ruddy</a:t>
            </a:r>
            <a:endParaRPr lang="en-US"/>
          </a:p>
          <a:p>
            <a:pPr algn="ctr">
              <a:lnSpc>
                <a:spcPct val="150000"/>
              </a:lnSpc>
            </a:pPr>
            <a:r>
              <a:rPr lang="en-US" sz="2000">
                <a:solidFill>
                  <a:schemeClr val="bg1"/>
                </a:solidFill>
              </a:rPr>
              <a:t>Workforce Analyst</a:t>
            </a:r>
            <a:endParaRPr lang="en-US"/>
          </a:p>
          <a:p>
            <a:pPr algn="ctr">
              <a:lnSpc>
                <a:spcPct val="150000"/>
              </a:lnSpc>
            </a:pPr>
            <a:r>
              <a:rPr lang="en-US" sz="2000">
                <a:solidFill>
                  <a:schemeClr val="bg1"/>
                </a:solidFill>
              </a:rPr>
              <a:t>US Department of Labor</a:t>
            </a:r>
            <a:endParaRPr lang="en-US"/>
          </a:p>
        </p:txBody>
      </p:sp>
      <p:pic>
        <p:nvPicPr>
          <p:cNvPr id="5" name="Picture 4" descr="Headshot of Sean Ruddy">
            <a:extLst>
              <a:ext uri="{FF2B5EF4-FFF2-40B4-BE49-F238E27FC236}">
                <a16:creationId xmlns:a16="http://schemas.microsoft.com/office/drawing/2014/main" id="{2F9DED37-0D33-AF19-547A-65A6F7D545E1}"/>
              </a:ext>
            </a:extLst>
          </p:cNvPr>
          <p:cNvPicPr>
            <a:picLocks noChangeAspect="1"/>
          </p:cNvPicPr>
          <p:nvPr/>
        </p:nvPicPr>
        <p:blipFill>
          <a:blip r:embed="rId3"/>
          <a:srcRect l="7703" r="7703"/>
          <a:stretch>
            <a:fillRect/>
          </a:stretch>
        </p:blipFill>
        <p:spPr>
          <a:xfrm>
            <a:off x="8775638" y="2732031"/>
            <a:ext cx="2518527" cy="2977200"/>
          </a:xfrm>
          <a:prstGeom prst="flowChartConnector">
            <a:avLst/>
          </a:prstGeom>
        </p:spPr>
      </p:pic>
    </p:spTree>
    <p:extLst>
      <p:ext uri="{BB962C8B-B14F-4D97-AF65-F5344CB8AC3E}">
        <p14:creationId xmlns:p14="http://schemas.microsoft.com/office/powerpoint/2010/main" val="2723060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BD63-7334-F781-72C9-22DC101361F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A7CE6A8-03E1-4BFB-C30E-C9C3B1E53911}"/>
              </a:ext>
            </a:extLst>
          </p:cNvPr>
          <p:cNvSpPr txBox="1">
            <a:spLocks noGrp="1"/>
          </p:cNvSpPr>
          <p:nvPr>
            <p:ph type="title" idx="4294967295"/>
          </p:nvPr>
        </p:nvSpPr>
        <p:spPr>
          <a:xfrm>
            <a:off x="1927992" y="1931350"/>
            <a:ext cx="7884414" cy="27984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Roboto"/>
                <a:ea typeface="Roboto"/>
                <a:cs typeface="Roboto"/>
              </a:rPr>
              <a:t>Building an </a:t>
            </a:r>
            <a:br>
              <a:rPr kumimoji="0" lang="en-US" sz="4000" b="0" i="0" u="none" strike="noStrike" kern="1200" cap="none" spc="0" normalizeH="0" baseline="0" noProof="0" dirty="0">
                <a:ln>
                  <a:noFill/>
                </a:ln>
                <a:solidFill>
                  <a:schemeClr val="tx1"/>
                </a:solidFill>
                <a:effectLst/>
                <a:uLnTx/>
                <a:uFillTx/>
                <a:latin typeface="Roboto"/>
                <a:ea typeface="Roboto"/>
                <a:cs typeface="Roboto"/>
              </a:rPr>
            </a:br>
            <a:r>
              <a:rPr kumimoji="0" lang="en-US" sz="4000" b="0" i="0" u="none" strike="noStrike" kern="1200" cap="none" spc="0" normalizeH="0" baseline="0" noProof="0" dirty="0">
                <a:ln>
                  <a:noFill/>
                </a:ln>
                <a:solidFill>
                  <a:schemeClr val="tx1"/>
                </a:solidFill>
                <a:effectLst/>
                <a:uLnTx/>
                <a:uFillTx/>
                <a:latin typeface="Roboto"/>
                <a:ea typeface="Roboto"/>
                <a:cs typeface="Roboto"/>
              </a:rPr>
              <a:t>AI-Ready Workforce: </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200" b="0" i="1" u="none" strike="noStrike" kern="1200" cap="none" spc="0" normalizeH="0" baseline="0" noProof="0" dirty="0">
                <a:ln>
                  <a:noFill/>
                </a:ln>
                <a:solidFill>
                  <a:schemeClr val="tx1"/>
                </a:solidFill>
                <a:effectLst/>
                <a:uLnTx/>
                <a:uFillTx/>
                <a:latin typeface="Roboto"/>
                <a:ea typeface="Roboto"/>
                <a:cs typeface="Roboto"/>
              </a:rPr>
              <a:t>AI Literacy Efforts  </a:t>
            </a:r>
            <a:br>
              <a:rPr kumimoji="0" lang="en-US" sz="5700" b="1" i="0" u="none" strike="noStrike" kern="1200" cap="none" spc="0" normalizeH="0" baseline="0" noProof="0" dirty="0">
                <a:ln>
                  <a:noFill/>
                </a:ln>
                <a:solidFill>
                  <a:schemeClr val="tx1"/>
                </a:solidFill>
                <a:effectLst/>
                <a:uLnTx/>
                <a:uFillTx/>
                <a:latin typeface="+mj-lt"/>
                <a:ea typeface="+mj-ea"/>
                <a:cs typeface="Arial"/>
              </a:rPr>
            </a:br>
            <a:endParaRPr kumimoji="0" lang="en-US" sz="5700" b="1" i="1" u="none" strike="noStrike" kern="1200" cap="none" spc="0" normalizeH="0" baseline="0" noProof="0" dirty="0">
              <a:ln>
                <a:noFill/>
              </a:ln>
              <a:solidFill>
                <a:schemeClr val="tx1"/>
              </a:solidFill>
              <a:effectLst/>
              <a:uLnTx/>
              <a:uFillTx/>
              <a:latin typeface="+mj-lt"/>
              <a:ea typeface="Calibri Light"/>
              <a:cs typeface="Calibri Light"/>
            </a:endParaRPr>
          </a:p>
        </p:txBody>
      </p:sp>
      <p:sp>
        <p:nvSpPr>
          <p:cNvPr id="9" name="Subtitle 2">
            <a:extLst>
              <a:ext uri="{FF2B5EF4-FFF2-40B4-BE49-F238E27FC236}">
                <a16:creationId xmlns:a16="http://schemas.microsoft.com/office/drawing/2014/main" id="{8E2D2C34-C14D-EA1D-48EE-25E5D429B351}"/>
              </a:ext>
            </a:extLst>
          </p:cNvPr>
          <p:cNvSpPr>
            <a:spLocks noGrp="1"/>
          </p:cNvSpPr>
          <p:nvPr>
            <p:ph type="subTitle" idx="1"/>
          </p:nvPr>
        </p:nvSpPr>
        <p:spPr>
          <a:xfrm>
            <a:off x="2153793" y="4729766"/>
            <a:ext cx="7884414" cy="1126680"/>
          </a:xfrm>
        </p:spPr>
        <p:txBody>
          <a:bodyPr vert="horz" lIns="91440" tIns="45720" rIns="91440" bIns="45720" rtlCol="0" anchor="t">
            <a:normAutofit/>
          </a:bodyPr>
          <a:lstStyle/>
          <a:p>
            <a:pPr algn="l"/>
            <a:r>
              <a:rPr lang="en-US"/>
              <a:t>Department of Labor</a:t>
            </a:r>
          </a:p>
          <a:p>
            <a:pPr algn="l"/>
            <a:r>
              <a:rPr lang="en-US"/>
              <a:t>July 15, 2026</a:t>
            </a:r>
            <a:endParaRPr lang="en-US">
              <a:ea typeface="Calibri"/>
              <a:cs typeface="Calibri"/>
            </a:endParaRPr>
          </a:p>
        </p:txBody>
      </p:sp>
      <p:cxnSp>
        <p:nvCxnSpPr>
          <p:cNvPr id="13" name="Straight Connector 12">
            <a:extLst>
              <a:ext uri="{FF2B5EF4-FFF2-40B4-BE49-F238E27FC236}">
                <a16:creationId xmlns:a16="http://schemas.microsoft.com/office/drawing/2014/main" id="{C7248BA3-F570-C175-92A9-97FDCF028395}"/>
              </a:ext>
              <a:ext uri="{C183D7F6-B498-43B3-948B-1728B52AA6E4}">
                <adec:decorative xmlns:adec="http://schemas.microsoft.com/office/drawing/2017/decorative" val="1"/>
              </a:ext>
            </a:extLst>
          </p:cNvPr>
          <p:cNvCxnSpPr/>
          <p:nvPr/>
        </p:nvCxnSpPr>
        <p:spPr>
          <a:xfrm>
            <a:off x="1927992" y="4327301"/>
            <a:ext cx="6350556" cy="0"/>
          </a:xfrm>
          <a:prstGeom prst="line">
            <a:avLst/>
          </a:prstGeom>
          <a:ln w="762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95364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03730-FCD6-9C89-A795-C495A36AC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477A1-DF54-FFC3-BE28-CB0351BD2460}"/>
              </a:ext>
            </a:extLst>
          </p:cNvPr>
          <p:cNvSpPr>
            <a:spLocks noGrp="1"/>
          </p:cNvSpPr>
          <p:nvPr>
            <p:ph type="title"/>
          </p:nvPr>
        </p:nvSpPr>
        <p:spPr>
          <a:xfrm>
            <a:off x="2668465" y="436481"/>
            <a:ext cx="7886700" cy="625952"/>
          </a:xfrm>
        </p:spPr>
        <p:txBody>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Background</a:t>
            </a:r>
          </a:p>
        </p:txBody>
      </p:sp>
      <p:sp>
        <p:nvSpPr>
          <p:cNvPr id="3" name="Content Placeholder 2">
            <a:extLst>
              <a:ext uri="{FF2B5EF4-FFF2-40B4-BE49-F238E27FC236}">
                <a16:creationId xmlns:a16="http://schemas.microsoft.com/office/drawing/2014/main" id="{56DD0650-95E4-EEDD-B125-E9A5665FD26E}"/>
              </a:ext>
            </a:extLst>
          </p:cNvPr>
          <p:cNvSpPr>
            <a:spLocks noGrp="1"/>
          </p:cNvSpPr>
          <p:nvPr>
            <p:ph idx="1"/>
          </p:nvPr>
        </p:nvSpPr>
        <p:spPr>
          <a:xfrm>
            <a:off x="1752600" y="1330062"/>
            <a:ext cx="8686800" cy="4523807"/>
          </a:xfrm>
        </p:spPr>
        <p:txBody>
          <a:bodyPr vert="horz" lIns="91440" tIns="45720" rIns="91440" bIns="45720" rtlCol="0" anchor="t">
            <a:noAutofit/>
          </a:bodyPr>
          <a:lstStyle/>
          <a:p>
            <a:pPr marL="0" indent="0">
              <a:buNone/>
            </a:pPr>
            <a:endParaRPr lang="en-US" dirty="0"/>
          </a:p>
          <a:p>
            <a:r>
              <a:rPr lang="en-US" sz="2400" dirty="0"/>
              <a:t>The Department is leading a bold set of efforts to prepare American workers to succeed in an AI-driven economy, as outlined in </a:t>
            </a:r>
            <a:r>
              <a:rPr lang="en-US" sz="2400" u="sng" dirty="0">
                <a:hlinkClick r:id="rId3"/>
              </a:rPr>
              <a:t>America’s Talent Strategy</a:t>
            </a:r>
            <a:r>
              <a:rPr lang="en-US" sz="2400" dirty="0"/>
              <a:t> and the </a:t>
            </a:r>
            <a:r>
              <a:rPr lang="en-US" sz="2400" u="sng" dirty="0">
                <a:hlinkClick r:id="rId4"/>
              </a:rPr>
              <a:t>AI Action Plan</a:t>
            </a:r>
            <a:r>
              <a:rPr lang="en-US" sz="2400" u="sng" dirty="0"/>
              <a:t>.</a:t>
            </a:r>
          </a:p>
          <a:p>
            <a:pPr marL="0" indent="0">
              <a:buNone/>
            </a:pPr>
            <a:endParaRPr lang="en-US" sz="2400" u="sng" dirty="0"/>
          </a:p>
          <a:p>
            <a:r>
              <a:rPr lang="en-US" sz="2400" dirty="0"/>
              <a:t>Our work is categorized under three pillars:</a:t>
            </a:r>
          </a:p>
          <a:p>
            <a:pPr marL="800100" lvl="1" indent="-457200">
              <a:buFont typeface="+mj-lt"/>
              <a:buAutoNum type="arabicPeriod"/>
            </a:pPr>
            <a:r>
              <a:rPr lang="en-US" sz="2400" b="1" dirty="0"/>
              <a:t>Opportunities of AI</a:t>
            </a:r>
          </a:p>
          <a:p>
            <a:pPr lvl="2"/>
            <a:r>
              <a:rPr lang="en-US" sz="2100" dirty="0"/>
              <a:t>AI literacy skills and AI-related training pathways</a:t>
            </a:r>
            <a:endParaRPr lang="en-US" sz="2100" b="1" dirty="0"/>
          </a:p>
          <a:p>
            <a:pPr marL="800100" lvl="1" indent="-457200">
              <a:buFont typeface="+mj-lt"/>
              <a:buAutoNum type="arabicPeriod"/>
            </a:pPr>
            <a:r>
              <a:rPr lang="en-US" sz="2400" b="1" dirty="0"/>
              <a:t>Challenges of AI</a:t>
            </a:r>
          </a:p>
          <a:p>
            <a:pPr lvl="2"/>
            <a:r>
              <a:rPr lang="en-US" sz="2100" dirty="0"/>
              <a:t>Innovations in workforce retraining</a:t>
            </a:r>
            <a:endParaRPr lang="en-US" sz="2100" b="1" dirty="0"/>
          </a:p>
          <a:p>
            <a:pPr marL="800100" lvl="1" indent="-457200">
              <a:buFont typeface="+mj-lt"/>
              <a:buAutoNum type="arabicPeriod"/>
            </a:pPr>
            <a:r>
              <a:rPr lang="en-US" sz="2400" b="1" dirty="0"/>
              <a:t>Agility in an AI-Driven Economy</a:t>
            </a:r>
          </a:p>
          <a:p>
            <a:pPr lvl="2"/>
            <a:r>
              <a:rPr lang="en-US" sz="2100" dirty="0"/>
              <a:t>Improving data and tracking AI impacts</a:t>
            </a:r>
          </a:p>
        </p:txBody>
      </p:sp>
    </p:spTree>
    <p:extLst>
      <p:ext uri="{BB962C8B-B14F-4D97-AF65-F5344CB8AC3E}">
        <p14:creationId xmlns:p14="http://schemas.microsoft.com/office/powerpoint/2010/main" val="150979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74BE7-97E2-067F-2F1A-294A6829D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A36EA-DEFF-EA10-270D-42F2E2C2DBD1}"/>
              </a:ext>
            </a:extLst>
          </p:cNvPr>
          <p:cNvSpPr>
            <a:spLocks noGrp="1"/>
          </p:cNvSpPr>
          <p:nvPr>
            <p:ph type="title"/>
          </p:nvPr>
        </p:nvSpPr>
        <p:spPr>
          <a:xfrm>
            <a:off x="2668465" y="436481"/>
            <a:ext cx="7886700" cy="625952"/>
          </a:xfrm>
        </p:spPr>
        <p:txBody>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DOL AI Literacy Framework</a:t>
            </a:r>
          </a:p>
        </p:txBody>
      </p:sp>
      <p:sp>
        <p:nvSpPr>
          <p:cNvPr id="3" name="Content Placeholder 2">
            <a:extLst>
              <a:ext uri="{FF2B5EF4-FFF2-40B4-BE49-F238E27FC236}">
                <a16:creationId xmlns:a16="http://schemas.microsoft.com/office/drawing/2014/main" id="{BA300804-7535-3ECC-7D05-DA0EC9A418D0}"/>
              </a:ext>
            </a:extLst>
          </p:cNvPr>
          <p:cNvSpPr>
            <a:spLocks noGrp="1"/>
          </p:cNvSpPr>
          <p:nvPr>
            <p:ph idx="1"/>
          </p:nvPr>
        </p:nvSpPr>
        <p:spPr>
          <a:xfrm>
            <a:off x="1752601" y="1330062"/>
            <a:ext cx="4206027" cy="5444364"/>
          </a:xfrm>
        </p:spPr>
        <p:txBody>
          <a:bodyPr vert="horz" lIns="91440" tIns="45720" rIns="91440" bIns="45720" rtlCol="0" anchor="t">
            <a:noAutofit/>
          </a:bodyPr>
          <a:lstStyle/>
          <a:p>
            <a:pPr marL="0" indent="0">
              <a:lnSpc>
                <a:spcPct val="100000"/>
              </a:lnSpc>
              <a:spcBef>
                <a:spcPts val="0"/>
              </a:spcBef>
              <a:spcAft>
                <a:spcPts val="600"/>
              </a:spcAft>
              <a:buNone/>
            </a:pPr>
            <a:endParaRPr lang="en-US" dirty="0"/>
          </a:p>
          <a:p>
            <a:pPr>
              <a:lnSpc>
                <a:spcPct val="100000"/>
              </a:lnSpc>
              <a:spcBef>
                <a:spcPts val="0"/>
              </a:spcBef>
              <a:spcAft>
                <a:spcPts val="600"/>
              </a:spcAft>
            </a:pPr>
            <a:r>
              <a:rPr lang="en-US" dirty="0"/>
              <a:t>Published in February 2026, the DOL AI Literacy Framework provides:  </a:t>
            </a:r>
          </a:p>
          <a:p>
            <a:pPr marL="742950" lvl="1" indent="-285750">
              <a:lnSpc>
                <a:spcPct val="100000"/>
              </a:lnSpc>
              <a:spcBef>
                <a:spcPts val="0"/>
              </a:spcBef>
              <a:spcAft>
                <a:spcPts val="600"/>
              </a:spcAft>
            </a:pPr>
            <a:r>
              <a:rPr lang="en-US" dirty="0"/>
              <a:t>A working definition for AI literacy, </a:t>
            </a:r>
          </a:p>
          <a:p>
            <a:pPr marL="742950" lvl="1" indent="-285750">
              <a:lnSpc>
                <a:spcPct val="100000"/>
              </a:lnSpc>
              <a:spcBef>
                <a:spcPts val="0"/>
              </a:spcBef>
              <a:spcAft>
                <a:spcPts val="600"/>
              </a:spcAft>
            </a:pPr>
            <a:r>
              <a:rPr lang="en-US" dirty="0"/>
              <a:t>a detailed set of foundational content areas of AI literacy, and </a:t>
            </a:r>
          </a:p>
          <a:p>
            <a:pPr marL="742950" lvl="1" indent="-285750">
              <a:lnSpc>
                <a:spcPct val="100000"/>
              </a:lnSpc>
              <a:spcBef>
                <a:spcPts val="0"/>
              </a:spcBef>
              <a:spcAft>
                <a:spcPts val="600"/>
              </a:spcAft>
            </a:pPr>
            <a:r>
              <a:rPr lang="en-US" dirty="0"/>
              <a:t>effective delivery principles for AI education and skill development training.</a:t>
            </a:r>
          </a:p>
          <a:p>
            <a:r>
              <a:rPr lang="en-US" sz="1800" dirty="0"/>
              <a:t>DOL defines AI literacy as </a:t>
            </a:r>
            <a:r>
              <a:rPr lang="en-US" sz="1800" b="1" dirty="0"/>
              <a:t>a foundational set of competencies that enable individuals to use and evaluate AI technologies responsibly, with a primary focus on generative AI, which is increasingly central to the modern workplace.</a:t>
            </a:r>
          </a:p>
        </p:txBody>
      </p:sp>
      <p:pic>
        <p:nvPicPr>
          <p:cNvPr id="4" name="Picture 3" descr="Screenshot of AI Literacy Framework. The content of the flyer is elaborated on the following slides.">
            <a:extLst>
              <a:ext uri="{FF2B5EF4-FFF2-40B4-BE49-F238E27FC236}">
                <a16:creationId xmlns:a16="http://schemas.microsoft.com/office/drawing/2014/main" id="{D7366932-9E06-5DCD-3660-9EFDC3A7E631}"/>
              </a:ext>
            </a:extLst>
          </p:cNvPr>
          <p:cNvPicPr>
            <a:picLocks noChangeAspect="1"/>
          </p:cNvPicPr>
          <p:nvPr/>
        </p:nvPicPr>
        <p:blipFill>
          <a:blip r:embed="rId3"/>
          <a:srcRect b="10569"/>
          <a:stretch>
            <a:fillRect/>
          </a:stretch>
        </p:blipFill>
        <p:spPr>
          <a:xfrm>
            <a:off x="6037809" y="1330062"/>
            <a:ext cx="4517357" cy="5218222"/>
          </a:xfrm>
          <a:prstGeom prst="rect">
            <a:avLst/>
          </a:prstGeom>
        </p:spPr>
      </p:pic>
    </p:spTree>
    <p:extLst>
      <p:ext uri="{BB962C8B-B14F-4D97-AF65-F5344CB8AC3E}">
        <p14:creationId xmlns:p14="http://schemas.microsoft.com/office/powerpoint/2010/main" val="1414358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4736-EAA4-66E6-D511-2709DB226E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92DD3-BE4F-64A7-521B-8493C585CFD6}"/>
              </a:ext>
            </a:extLst>
          </p:cNvPr>
          <p:cNvSpPr>
            <a:spLocks noGrp="1"/>
          </p:cNvSpPr>
          <p:nvPr>
            <p:ph type="title"/>
          </p:nvPr>
        </p:nvSpPr>
        <p:spPr>
          <a:xfrm>
            <a:off x="2668465" y="436481"/>
            <a:ext cx="7886700" cy="625952"/>
          </a:xfrm>
        </p:spPr>
        <p:txBody>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Audience Considerations</a:t>
            </a:r>
          </a:p>
        </p:txBody>
      </p:sp>
      <p:sp>
        <p:nvSpPr>
          <p:cNvPr id="9" name="Text Placeholder 4">
            <a:extLst>
              <a:ext uri="{FF2B5EF4-FFF2-40B4-BE49-F238E27FC236}">
                <a16:creationId xmlns:a16="http://schemas.microsoft.com/office/drawing/2014/main" id="{E40DA66F-1B58-F67C-049A-2DBD1C5FF0A4}"/>
              </a:ext>
            </a:extLst>
          </p:cNvPr>
          <p:cNvSpPr txBox="1">
            <a:spLocks/>
          </p:cNvSpPr>
          <p:nvPr/>
        </p:nvSpPr>
        <p:spPr>
          <a:xfrm>
            <a:off x="1392345" y="1969937"/>
            <a:ext cx="4729858" cy="69494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a:t>Workers</a:t>
            </a:r>
          </a:p>
        </p:txBody>
      </p:sp>
      <p:sp>
        <p:nvSpPr>
          <p:cNvPr id="10" name="Text Placeholder 7">
            <a:extLst>
              <a:ext uri="{FF2B5EF4-FFF2-40B4-BE49-F238E27FC236}">
                <a16:creationId xmlns:a16="http://schemas.microsoft.com/office/drawing/2014/main" id="{D6039272-5301-2C26-51AD-DA89A7DC5420}"/>
              </a:ext>
            </a:extLst>
          </p:cNvPr>
          <p:cNvSpPr txBox="1">
            <a:spLocks/>
          </p:cNvSpPr>
          <p:nvPr/>
        </p:nvSpPr>
        <p:spPr>
          <a:xfrm>
            <a:off x="1596054" y="2746012"/>
            <a:ext cx="4467225" cy="136597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600"/>
              </a:spcAft>
            </a:pPr>
            <a:r>
              <a:rPr lang="en-US" sz="2000"/>
              <a:t>Understand what AI literacy means for their career and how to build these skills proactively</a:t>
            </a:r>
          </a:p>
        </p:txBody>
      </p:sp>
      <p:sp>
        <p:nvSpPr>
          <p:cNvPr id="11" name="Text Placeholder 9">
            <a:extLst>
              <a:ext uri="{FF2B5EF4-FFF2-40B4-BE49-F238E27FC236}">
                <a16:creationId xmlns:a16="http://schemas.microsoft.com/office/drawing/2014/main" id="{EF8757B1-AB0E-1F45-31CA-47420C818756}"/>
              </a:ext>
            </a:extLst>
          </p:cNvPr>
          <p:cNvSpPr txBox="1">
            <a:spLocks/>
          </p:cNvSpPr>
          <p:nvPr/>
        </p:nvSpPr>
        <p:spPr>
          <a:xfrm>
            <a:off x="5911985" y="1973022"/>
            <a:ext cx="4729858" cy="6949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a:t>Education/Training Providers</a:t>
            </a:r>
          </a:p>
        </p:txBody>
      </p:sp>
      <p:sp>
        <p:nvSpPr>
          <p:cNvPr id="12" name="Text Placeholder 8">
            <a:extLst>
              <a:ext uri="{FF2B5EF4-FFF2-40B4-BE49-F238E27FC236}">
                <a16:creationId xmlns:a16="http://schemas.microsoft.com/office/drawing/2014/main" id="{B8961BD8-FAE3-90F5-B9F3-64DC3E8F11A4}"/>
              </a:ext>
            </a:extLst>
          </p:cNvPr>
          <p:cNvSpPr txBox="1">
            <a:spLocks/>
          </p:cNvSpPr>
          <p:nvPr/>
        </p:nvSpPr>
        <p:spPr>
          <a:xfrm>
            <a:off x="6191250" y="2689233"/>
            <a:ext cx="4476751" cy="136597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600"/>
              </a:spcAft>
            </a:pPr>
            <a:r>
              <a:rPr lang="en-US" sz="2000"/>
              <a:t>Integrate AI literacy into programs, equipping learners with the skills to succeed in AI-enabled workplaces</a:t>
            </a:r>
          </a:p>
        </p:txBody>
      </p:sp>
      <p:sp>
        <p:nvSpPr>
          <p:cNvPr id="13" name="Text Placeholder 4">
            <a:extLst>
              <a:ext uri="{FF2B5EF4-FFF2-40B4-BE49-F238E27FC236}">
                <a16:creationId xmlns:a16="http://schemas.microsoft.com/office/drawing/2014/main" id="{FEC16C0B-F820-69E2-CCE1-7B633C00E6A9}"/>
              </a:ext>
            </a:extLst>
          </p:cNvPr>
          <p:cNvSpPr txBox="1">
            <a:spLocks/>
          </p:cNvSpPr>
          <p:nvPr/>
        </p:nvSpPr>
        <p:spPr>
          <a:xfrm>
            <a:off x="1392345" y="4008820"/>
            <a:ext cx="4729858" cy="694944"/>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US" sz="2400" kern="1200" dirty="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tx1"/>
                </a:solidFill>
              </a:rPr>
              <a:t>Employers</a:t>
            </a:r>
          </a:p>
        </p:txBody>
      </p:sp>
      <p:sp>
        <p:nvSpPr>
          <p:cNvPr id="14" name="Text Placeholder 7">
            <a:extLst>
              <a:ext uri="{FF2B5EF4-FFF2-40B4-BE49-F238E27FC236}">
                <a16:creationId xmlns:a16="http://schemas.microsoft.com/office/drawing/2014/main" id="{54F368A2-A7FA-4B4F-A3AC-4F944A35704F}"/>
              </a:ext>
            </a:extLst>
          </p:cNvPr>
          <p:cNvSpPr txBox="1">
            <a:spLocks/>
          </p:cNvSpPr>
          <p:nvPr/>
        </p:nvSpPr>
        <p:spPr>
          <a:xfrm>
            <a:off x="1523662" y="4657376"/>
            <a:ext cx="4467225" cy="1365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2000">
                <a:solidFill>
                  <a:schemeClr val="tx1"/>
                </a:solidFill>
              </a:rPr>
              <a:t>Build AI literacy across their workforce, preparing employees to work effectively and responsibly with AI tools</a:t>
            </a:r>
          </a:p>
        </p:txBody>
      </p:sp>
      <p:sp>
        <p:nvSpPr>
          <p:cNvPr id="15" name="Text Placeholder 9">
            <a:extLst>
              <a:ext uri="{FF2B5EF4-FFF2-40B4-BE49-F238E27FC236}">
                <a16:creationId xmlns:a16="http://schemas.microsoft.com/office/drawing/2014/main" id="{B8393EB7-FA5B-37A2-8FA4-2289174959F2}"/>
              </a:ext>
            </a:extLst>
          </p:cNvPr>
          <p:cNvSpPr txBox="1">
            <a:spLocks/>
          </p:cNvSpPr>
          <p:nvPr/>
        </p:nvSpPr>
        <p:spPr>
          <a:xfrm>
            <a:off x="5911985" y="4008820"/>
            <a:ext cx="4729858" cy="694944"/>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lang="en-US" sz="2400" kern="1200" dirty="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tx1"/>
                </a:solidFill>
              </a:rPr>
              <a:t>State/Local Agencies</a:t>
            </a:r>
          </a:p>
        </p:txBody>
      </p:sp>
      <p:sp>
        <p:nvSpPr>
          <p:cNvPr id="16" name="Text Placeholder 8">
            <a:extLst>
              <a:ext uri="{FF2B5EF4-FFF2-40B4-BE49-F238E27FC236}">
                <a16:creationId xmlns:a16="http://schemas.microsoft.com/office/drawing/2014/main" id="{599D73B6-A845-D8EE-4958-6980285CF6C2}"/>
              </a:ext>
            </a:extLst>
          </p:cNvPr>
          <p:cNvSpPr txBox="1">
            <a:spLocks/>
          </p:cNvSpPr>
          <p:nvPr/>
        </p:nvSpPr>
        <p:spPr>
          <a:xfrm>
            <a:off x="6176432" y="4657375"/>
            <a:ext cx="4603304" cy="1365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2000">
                <a:solidFill>
                  <a:schemeClr val="tx1"/>
                </a:solidFill>
              </a:rPr>
              <a:t>Advance AI literacy across the public workforce and education systems, preparing students and job seekers for evolving labor market needs, while addressing employer demand for AI-ready workers</a:t>
            </a:r>
          </a:p>
        </p:txBody>
      </p:sp>
      <p:cxnSp>
        <p:nvCxnSpPr>
          <p:cNvPr id="18" name="Straight Connector 17">
            <a:extLst>
              <a:ext uri="{FF2B5EF4-FFF2-40B4-BE49-F238E27FC236}">
                <a16:creationId xmlns:a16="http://schemas.microsoft.com/office/drawing/2014/main" id="{35E454EE-902B-AAE1-E955-DF0D421EBFE8}"/>
              </a:ext>
              <a:ext uri="{C183D7F6-B498-43B3-948B-1728B52AA6E4}">
                <adec:decorative xmlns:adec="http://schemas.microsoft.com/office/drawing/2017/decorative" val="1"/>
              </a:ext>
            </a:extLst>
          </p:cNvPr>
          <p:cNvCxnSpPr/>
          <p:nvPr/>
        </p:nvCxnSpPr>
        <p:spPr>
          <a:xfrm>
            <a:off x="6049878" y="1317523"/>
            <a:ext cx="0" cy="5437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B2D7E-0ACA-F196-A2A2-976961D1F919}"/>
              </a:ext>
              <a:ext uri="{C183D7F6-B498-43B3-948B-1728B52AA6E4}">
                <adec:decorative xmlns:adec="http://schemas.microsoft.com/office/drawing/2017/decorative" val="1"/>
              </a:ext>
            </a:extLst>
          </p:cNvPr>
          <p:cNvCxnSpPr>
            <a:cxnSpLocks/>
          </p:cNvCxnSpPr>
          <p:nvPr/>
        </p:nvCxnSpPr>
        <p:spPr>
          <a:xfrm flipV="1">
            <a:off x="1750142" y="3977150"/>
            <a:ext cx="8626272" cy="1906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2657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237E7-CEB5-3BEB-0A07-8FBB1C87C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F3B82-3710-52C2-5D0E-1A5F7211A728}"/>
              </a:ext>
            </a:extLst>
          </p:cNvPr>
          <p:cNvSpPr>
            <a:spLocks noGrp="1"/>
          </p:cNvSpPr>
          <p:nvPr>
            <p:ph type="title"/>
          </p:nvPr>
        </p:nvSpPr>
        <p:spPr>
          <a:xfrm>
            <a:off x="2668465" y="436481"/>
            <a:ext cx="7886700" cy="625952"/>
          </a:xfrm>
        </p:spPr>
        <p:txBody>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Foundational Content Areas</a:t>
            </a:r>
          </a:p>
        </p:txBody>
      </p:sp>
      <p:sp>
        <p:nvSpPr>
          <p:cNvPr id="4" name="TextBox 3">
            <a:extLst>
              <a:ext uri="{FF2B5EF4-FFF2-40B4-BE49-F238E27FC236}">
                <a16:creationId xmlns:a16="http://schemas.microsoft.com/office/drawing/2014/main" id="{64C8DC63-35A3-8C87-AB24-E5BFD03FA43F}"/>
              </a:ext>
            </a:extLst>
          </p:cNvPr>
          <p:cNvSpPr txBox="1"/>
          <p:nvPr/>
        </p:nvSpPr>
        <p:spPr>
          <a:xfrm>
            <a:off x="1804219" y="1635593"/>
            <a:ext cx="4572000" cy="5093702"/>
          </a:xfrm>
          <a:prstGeom prst="rect">
            <a:avLst/>
          </a:prstGeom>
          <a:noFill/>
        </p:spPr>
        <p:txBody>
          <a:bodyPr wrap="square">
            <a:spAutoFit/>
          </a:bodyPr>
          <a:lstStyle/>
          <a:p>
            <a:pPr marL="457200" indent="-457200">
              <a:lnSpc>
                <a:spcPct val="100000"/>
              </a:lnSpc>
              <a:spcBef>
                <a:spcPts val="0"/>
              </a:spcBef>
              <a:spcAft>
                <a:spcPts val="600"/>
              </a:spcAft>
              <a:buFont typeface="+mj-lt"/>
              <a:buAutoNum type="arabicPeriod"/>
            </a:pPr>
            <a:r>
              <a:rPr lang="en-US" sz="2400"/>
              <a:t> Understand AI Principles</a:t>
            </a:r>
            <a:endParaRPr lang="en-US" sz="2400">
              <a:ea typeface="Roboto"/>
              <a:cs typeface="Roboto"/>
            </a:endParaRPr>
          </a:p>
          <a:p>
            <a:pPr marL="800100" lvl="1" indent="-342900">
              <a:lnSpc>
                <a:spcPct val="100000"/>
              </a:lnSpc>
              <a:spcBef>
                <a:spcPts val="0"/>
              </a:spcBef>
              <a:spcAft>
                <a:spcPts val="600"/>
              </a:spcAft>
              <a:buFont typeface="Arial" panose="020B0604020202020204" pitchFamily="34" charset="0"/>
              <a:buChar char="•"/>
            </a:pPr>
            <a:r>
              <a:rPr lang="en-US" sz="2400"/>
              <a:t> </a:t>
            </a:r>
            <a:r>
              <a:rPr lang="en-US" sz="2000" i="1">
                <a:solidFill>
                  <a:srgbClr val="75686B"/>
                </a:solidFill>
              </a:rPr>
              <a:t>What AI is and how it works</a:t>
            </a:r>
            <a:endParaRPr lang="en-US" sz="2400" i="1">
              <a:solidFill>
                <a:srgbClr val="75686B"/>
              </a:solidFill>
              <a:ea typeface="Roboto"/>
              <a:cs typeface="Roboto"/>
            </a:endParaRPr>
          </a:p>
          <a:p>
            <a:pPr marL="457200" indent="-457200">
              <a:lnSpc>
                <a:spcPct val="100000"/>
              </a:lnSpc>
              <a:spcBef>
                <a:spcPts val="0"/>
              </a:spcBef>
              <a:spcAft>
                <a:spcPts val="600"/>
              </a:spcAft>
              <a:buFont typeface="+mj-lt"/>
              <a:buAutoNum type="arabicPeriod"/>
            </a:pPr>
            <a:r>
              <a:rPr lang="en-US" sz="2400"/>
              <a:t> Explore AI Uses</a:t>
            </a:r>
            <a:endParaRPr lang="en-US" sz="2400">
              <a:ea typeface="Roboto"/>
              <a:cs typeface="Roboto"/>
            </a:endParaRPr>
          </a:p>
          <a:p>
            <a:pPr marL="800100" lvl="1" indent="-342900">
              <a:lnSpc>
                <a:spcPct val="100000"/>
              </a:lnSpc>
              <a:spcBef>
                <a:spcPts val="0"/>
              </a:spcBef>
              <a:spcAft>
                <a:spcPts val="600"/>
              </a:spcAft>
              <a:buFont typeface="Arial" panose="020B0604020202020204" pitchFamily="34" charset="0"/>
              <a:buChar char="•"/>
            </a:pPr>
            <a:r>
              <a:rPr lang="en-US" sz="2400"/>
              <a:t> </a:t>
            </a:r>
            <a:r>
              <a:rPr lang="en-US" sz="2000" i="1">
                <a:solidFill>
                  <a:srgbClr val="75686B"/>
                </a:solidFill>
              </a:rPr>
              <a:t>Practical applications in context</a:t>
            </a:r>
            <a:endParaRPr lang="en-US" sz="2400" i="1">
              <a:solidFill>
                <a:srgbClr val="75686B"/>
              </a:solidFill>
              <a:ea typeface="Roboto"/>
              <a:cs typeface="Roboto"/>
            </a:endParaRPr>
          </a:p>
          <a:p>
            <a:pPr marL="457200" indent="-457200">
              <a:lnSpc>
                <a:spcPct val="100000"/>
              </a:lnSpc>
              <a:spcBef>
                <a:spcPts val="0"/>
              </a:spcBef>
              <a:spcAft>
                <a:spcPts val="600"/>
              </a:spcAft>
              <a:buFont typeface="+mj-lt"/>
              <a:buAutoNum type="arabicPeriod"/>
            </a:pPr>
            <a:r>
              <a:rPr lang="en-US" sz="2400"/>
              <a:t> Direct AI Effectively</a:t>
            </a:r>
            <a:endParaRPr lang="en-US" sz="2400">
              <a:ea typeface="Roboto"/>
              <a:cs typeface="Roboto"/>
            </a:endParaRPr>
          </a:p>
          <a:p>
            <a:pPr marL="800100" lvl="1" indent="-342900">
              <a:lnSpc>
                <a:spcPct val="100000"/>
              </a:lnSpc>
              <a:spcBef>
                <a:spcPts val="0"/>
              </a:spcBef>
              <a:spcAft>
                <a:spcPts val="600"/>
              </a:spcAft>
              <a:buFont typeface="Arial" panose="020B0604020202020204" pitchFamily="34" charset="0"/>
              <a:buChar char="•"/>
            </a:pPr>
            <a:r>
              <a:rPr lang="en-US" sz="2400"/>
              <a:t> </a:t>
            </a:r>
            <a:r>
              <a:rPr lang="en-US" sz="2000" i="1">
                <a:solidFill>
                  <a:srgbClr val="75686B"/>
                </a:solidFill>
              </a:rPr>
              <a:t>Framing prompts and iterating strategically</a:t>
            </a:r>
            <a:endParaRPr lang="en-US" sz="2400" i="1">
              <a:solidFill>
                <a:srgbClr val="75686B"/>
              </a:solidFill>
              <a:ea typeface="Roboto"/>
              <a:cs typeface="Roboto"/>
            </a:endParaRPr>
          </a:p>
          <a:p>
            <a:pPr marL="457200" indent="-457200">
              <a:lnSpc>
                <a:spcPct val="100000"/>
              </a:lnSpc>
              <a:spcBef>
                <a:spcPts val="0"/>
              </a:spcBef>
              <a:spcAft>
                <a:spcPts val="600"/>
              </a:spcAft>
              <a:buFont typeface="+mj-lt"/>
              <a:buAutoNum type="arabicPeriod"/>
            </a:pPr>
            <a:r>
              <a:rPr lang="en-US" sz="2400"/>
              <a:t> Evaluate AI Outputs</a:t>
            </a:r>
            <a:endParaRPr lang="en-US" sz="2400">
              <a:ea typeface="Roboto"/>
              <a:cs typeface="Roboto"/>
            </a:endParaRPr>
          </a:p>
          <a:p>
            <a:pPr marL="800100" lvl="1" indent="-342900">
              <a:lnSpc>
                <a:spcPct val="100000"/>
              </a:lnSpc>
              <a:spcBef>
                <a:spcPts val="0"/>
              </a:spcBef>
              <a:spcAft>
                <a:spcPts val="600"/>
              </a:spcAft>
              <a:buFont typeface="Arial" panose="020B0604020202020204" pitchFamily="34" charset="0"/>
              <a:buChar char="•"/>
            </a:pPr>
            <a:r>
              <a:rPr lang="en-US" sz="2400"/>
              <a:t> </a:t>
            </a:r>
            <a:r>
              <a:rPr lang="en-US" sz="2000" i="1">
                <a:solidFill>
                  <a:srgbClr val="75686B"/>
                </a:solidFill>
              </a:rPr>
              <a:t>Assess accuracy and completeness</a:t>
            </a:r>
            <a:endParaRPr lang="en-US" sz="2400" i="1">
              <a:solidFill>
                <a:srgbClr val="75686B"/>
              </a:solidFill>
              <a:ea typeface="Roboto"/>
              <a:cs typeface="Roboto"/>
            </a:endParaRPr>
          </a:p>
          <a:p>
            <a:pPr marL="457200" indent="-457200">
              <a:lnSpc>
                <a:spcPct val="100000"/>
              </a:lnSpc>
              <a:spcBef>
                <a:spcPts val="0"/>
              </a:spcBef>
              <a:spcAft>
                <a:spcPts val="600"/>
              </a:spcAft>
              <a:buFont typeface="+mj-lt"/>
              <a:buAutoNum type="arabicPeriod"/>
            </a:pPr>
            <a:r>
              <a:rPr lang="en-US" sz="2400"/>
              <a:t> Use AI Responsibly</a:t>
            </a:r>
            <a:endParaRPr lang="en-US" sz="2400">
              <a:ea typeface="Roboto"/>
              <a:cs typeface="Roboto"/>
            </a:endParaRPr>
          </a:p>
          <a:p>
            <a:pPr marL="800100" lvl="1" indent="-342900">
              <a:lnSpc>
                <a:spcPct val="100000"/>
              </a:lnSpc>
              <a:spcBef>
                <a:spcPts val="0"/>
              </a:spcBef>
              <a:spcAft>
                <a:spcPts val="600"/>
              </a:spcAft>
              <a:buFont typeface="Arial" panose="020B0604020202020204" pitchFamily="34" charset="0"/>
              <a:buChar char="•"/>
            </a:pPr>
            <a:r>
              <a:rPr lang="en-US" sz="2400"/>
              <a:t> </a:t>
            </a:r>
            <a:r>
              <a:rPr lang="en-US" sz="2000" i="1">
                <a:solidFill>
                  <a:srgbClr val="75686B"/>
                </a:solidFill>
              </a:rPr>
              <a:t>Ethical and effective application</a:t>
            </a:r>
            <a:endParaRPr lang="en-US" sz="2400" i="1">
              <a:solidFill>
                <a:srgbClr val="75686B"/>
              </a:solidFill>
              <a:ea typeface="Roboto"/>
              <a:cs typeface="Roboto"/>
            </a:endParaRPr>
          </a:p>
        </p:txBody>
      </p:sp>
    </p:spTree>
    <p:extLst>
      <p:ext uri="{BB962C8B-B14F-4D97-AF65-F5344CB8AC3E}">
        <p14:creationId xmlns:p14="http://schemas.microsoft.com/office/powerpoint/2010/main" val="554528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20945-605D-60E1-A909-BC00E72A6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18B66-82C5-925C-B9CE-E01612F81703}"/>
              </a:ext>
            </a:extLst>
          </p:cNvPr>
          <p:cNvSpPr>
            <a:spLocks noGrp="1"/>
          </p:cNvSpPr>
          <p:nvPr>
            <p:ph type="title"/>
          </p:nvPr>
        </p:nvSpPr>
        <p:spPr>
          <a:xfrm>
            <a:off x="2668465" y="436481"/>
            <a:ext cx="7886700" cy="625952"/>
          </a:xfrm>
        </p:spPr>
        <p:txBody>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Delivery Principles</a:t>
            </a:r>
          </a:p>
        </p:txBody>
      </p:sp>
      <p:sp>
        <p:nvSpPr>
          <p:cNvPr id="3" name="Text Placeholder 11">
            <a:extLst>
              <a:ext uri="{FF2B5EF4-FFF2-40B4-BE49-F238E27FC236}">
                <a16:creationId xmlns:a16="http://schemas.microsoft.com/office/drawing/2014/main" id="{391B932D-EF99-294F-BB7F-6D8F216C0F37}"/>
              </a:ext>
            </a:extLst>
          </p:cNvPr>
          <p:cNvSpPr txBox="1">
            <a:spLocks/>
          </p:cNvSpPr>
          <p:nvPr/>
        </p:nvSpPr>
        <p:spPr>
          <a:xfrm>
            <a:off x="1722374" y="1474570"/>
            <a:ext cx="8503175" cy="4937667"/>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spcBef>
                <a:spcPts val="0"/>
              </a:spcBef>
              <a:spcAft>
                <a:spcPts val="600"/>
              </a:spcAft>
            </a:pPr>
            <a:r>
              <a:rPr lang="en-US" sz="2800"/>
              <a:t> Enable Experiential Learning</a:t>
            </a:r>
            <a:endParaRPr lang="en-US" sz="2800">
              <a:ea typeface="Roboto"/>
              <a:cs typeface="Roboto"/>
            </a:endParaRPr>
          </a:p>
          <a:p>
            <a:pPr>
              <a:lnSpc>
                <a:spcPct val="150000"/>
              </a:lnSpc>
              <a:spcBef>
                <a:spcPts val="0"/>
              </a:spcBef>
              <a:spcAft>
                <a:spcPts val="600"/>
              </a:spcAft>
            </a:pPr>
            <a:r>
              <a:rPr lang="en-US" sz="2800"/>
              <a:t> Embed Learning in Context</a:t>
            </a:r>
            <a:endParaRPr lang="en-US" sz="2800">
              <a:ea typeface="Roboto"/>
              <a:cs typeface="Roboto"/>
            </a:endParaRPr>
          </a:p>
          <a:p>
            <a:pPr>
              <a:lnSpc>
                <a:spcPct val="150000"/>
              </a:lnSpc>
              <a:spcBef>
                <a:spcPts val="0"/>
              </a:spcBef>
              <a:spcAft>
                <a:spcPts val="600"/>
              </a:spcAft>
            </a:pPr>
            <a:r>
              <a:rPr lang="en-US" sz="2800"/>
              <a:t> Build Complementary Human Skills</a:t>
            </a:r>
            <a:endParaRPr lang="en-US" sz="2800">
              <a:ea typeface="Roboto"/>
              <a:cs typeface="Roboto"/>
            </a:endParaRPr>
          </a:p>
          <a:p>
            <a:pPr>
              <a:lnSpc>
                <a:spcPct val="150000"/>
              </a:lnSpc>
              <a:spcBef>
                <a:spcPts val="0"/>
              </a:spcBef>
              <a:spcAft>
                <a:spcPts val="600"/>
              </a:spcAft>
            </a:pPr>
            <a:r>
              <a:rPr lang="en-US" sz="2800"/>
              <a:t> Address Prerequisites to AI Literacy</a:t>
            </a:r>
            <a:endParaRPr lang="en-US" sz="2800">
              <a:ea typeface="Roboto"/>
              <a:cs typeface="Roboto"/>
            </a:endParaRPr>
          </a:p>
          <a:p>
            <a:pPr>
              <a:lnSpc>
                <a:spcPct val="150000"/>
              </a:lnSpc>
              <a:spcBef>
                <a:spcPts val="0"/>
              </a:spcBef>
              <a:spcAft>
                <a:spcPts val="600"/>
              </a:spcAft>
            </a:pPr>
            <a:r>
              <a:rPr lang="en-US" sz="2800"/>
              <a:t> Create Pathways for Continued Learning</a:t>
            </a:r>
            <a:endParaRPr lang="en-US" sz="2800">
              <a:ea typeface="Roboto"/>
              <a:cs typeface="Roboto"/>
            </a:endParaRPr>
          </a:p>
          <a:p>
            <a:pPr>
              <a:lnSpc>
                <a:spcPct val="150000"/>
              </a:lnSpc>
              <a:spcBef>
                <a:spcPts val="0"/>
              </a:spcBef>
              <a:spcAft>
                <a:spcPts val="600"/>
              </a:spcAft>
            </a:pPr>
            <a:r>
              <a:rPr lang="en-US" sz="2800"/>
              <a:t> Prepare Enabling Roles</a:t>
            </a:r>
            <a:endParaRPr lang="en-US" sz="2800">
              <a:ea typeface="Roboto"/>
              <a:cs typeface="Roboto"/>
            </a:endParaRPr>
          </a:p>
          <a:p>
            <a:pPr>
              <a:lnSpc>
                <a:spcPct val="150000"/>
              </a:lnSpc>
              <a:spcBef>
                <a:spcPts val="0"/>
              </a:spcBef>
              <a:spcAft>
                <a:spcPts val="600"/>
              </a:spcAft>
            </a:pPr>
            <a:r>
              <a:rPr lang="en-US" sz="2800"/>
              <a:t> Design for Agility</a:t>
            </a:r>
            <a:endParaRPr lang="en-US" sz="2800">
              <a:ea typeface="Roboto"/>
              <a:cs typeface="Roboto"/>
            </a:endParaRPr>
          </a:p>
        </p:txBody>
      </p:sp>
    </p:spTree>
    <p:extLst>
      <p:ext uri="{BB962C8B-B14F-4D97-AF65-F5344CB8AC3E}">
        <p14:creationId xmlns:p14="http://schemas.microsoft.com/office/powerpoint/2010/main" val="508818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E8123-E00D-C3AF-3119-D22339F82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BBDB7-D058-DFF9-6566-4E3C9957E741}"/>
              </a:ext>
            </a:extLst>
          </p:cNvPr>
          <p:cNvSpPr>
            <a:spLocks noGrp="1"/>
          </p:cNvSpPr>
          <p:nvPr>
            <p:ph type="title"/>
          </p:nvPr>
        </p:nvSpPr>
        <p:spPr>
          <a:xfrm>
            <a:off x="2668465" y="436481"/>
            <a:ext cx="7886700" cy="625952"/>
          </a:xfrm>
        </p:spPr>
        <p:txBody>
          <a:bodyPr/>
          <a:lstStyle/>
          <a:p>
            <a:pPr lvl="0"/>
            <a:r>
              <a:rPr lang="en-US" sz="2800" dirty="0">
                <a:solidFill>
                  <a:schemeClr val="bg1"/>
                </a:solidFill>
                <a:latin typeface="Calibri" panose="020F0502020204030204" pitchFamily="34" charset="0"/>
                <a:ea typeface="Calibri" panose="020F0502020204030204" pitchFamily="34" charset="0"/>
                <a:cs typeface="Calibri" panose="020F0502020204030204" pitchFamily="34" charset="0"/>
              </a:rPr>
              <a:t>DOL’s Make America AI-Ready Initiative</a:t>
            </a:r>
          </a:p>
        </p:txBody>
      </p:sp>
      <p:sp>
        <p:nvSpPr>
          <p:cNvPr id="3" name="Text Placeholder 11">
            <a:extLst>
              <a:ext uri="{FF2B5EF4-FFF2-40B4-BE49-F238E27FC236}">
                <a16:creationId xmlns:a16="http://schemas.microsoft.com/office/drawing/2014/main" id="{7C72ABDD-63AE-FF65-6507-7BF7E791071D}"/>
              </a:ext>
            </a:extLst>
          </p:cNvPr>
          <p:cNvSpPr txBox="1">
            <a:spLocks/>
          </p:cNvSpPr>
          <p:nvPr/>
        </p:nvSpPr>
        <p:spPr>
          <a:xfrm>
            <a:off x="1722374" y="1474570"/>
            <a:ext cx="5209369" cy="2405099"/>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dirty="0"/>
              <a:t> </a:t>
            </a:r>
            <a:r>
              <a:rPr lang="en-US" sz="2100" dirty="0">
                <a:hlinkClick r:id="rId3"/>
              </a:rPr>
              <a:t>Make America AI-Ready</a:t>
            </a:r>
            <a:r>
              <a:rPr lang="en-US" sz="2100" dirty="0"/>
              <a:t>:</a:t>
            </a:r>
          </a:p>
          <a:p>
            <a:pPr lvl="1"/>
            <a:r>
              <a:rPr lang="en-US" sz="1800" dirty="0"/>
              <a:t>A free, 1-week AI literacy course that will help American workers learn the basics of AI </a:t>
            </a:r>
          </a:p>
          <a:p>
            <a:pPr lvl="1"/>
            <a:r>
              <a:rPr lang="en-US" sz="1800" dirty="0"/>
              <a:t>Delivers bite-sized learning content and daily challenges to users entirely over text message</a:t>
            </a:r>
          </a:p>
          <a:p>
            <a:pPr lvl="1"/>
            <a:r>
              <a:rPr lang="en-US" sz="1800" dirty="0"/>
              <a:t>Directly aligns with the five foundational areas outlined in the AI Literacy Framework</a:t>
            </a:r>
          </a:p>
          <a:p>
            <a:pPr lvl="1"/>
            <a:r>
              <a:rPr lang="en-US" dirty="0"/>
              <a:t>Provides information's over 7 days, 10 minutes a day. All over text message. </a:t>
            </a:r>
            <a:endParaRPr lang="en-US" sz="1800" dirty="0"/>
          </a:p>
          <a:p>
            <a:pPr lvl="1"/>
            <a:endParaRPr lang="en-US" sz="1800" dirty="0"/>
          </a:p>
        </p:txBody>
      </p:sp>
      <p:sp>
        <p:nvSpPr>
          <p:cNvPr id="4" name="Text Placeholder 11">
            <a:extLst>
              <a:ext uri="{FF2B5EF4-FFF2-40B4-BE49-F238E27FC236}">
                <a16:creationId xmlns:a16="http://schemas.microsoft.com/office/drawing/2014/main" id="{50FEBDA2-850B-B2D7-0B57-E559E3316873}"/>
              </a:ext>
            </a:extLst>
          </p:cNvPr>
          <p:cNvSpPr txBox="1">
            <a:spLocks/>
          </p:cNvSpPr>
          <p:nvPr/>
        </p:nvSpPr>
        <p:spPr>
          <a:xfrm>
            <a:off x="1429909" y="4451455"/>
            <a:ext cx="4931563" cy="1008819"/>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200" b="1" dirty="0"/>
              <a:t>Get started by texting “READY” to 20202</a:t>
            </a:r>
          </a:p>
        </p:txBody>
      </p:sp>
      <p:pic>
        <p:nvPicPr>
          <p:cNvPr id="5" name="Content Placeholder 12" descr="Make America AI-Ready Announcement poster. &#10;-&quot;Make America AI-Ready, the free AI 101 course for American Workers delivered entirely over text message&quot; &#10;-&quot;7 days, 10 minutes a day. All over text message. TEXT READY TO 20202. Learn more at dol.gov/ai-ready.&quot;">
            <a:extLst>
              <a:ext uri="{FF2B5EF4-FFF2-40B4-BE49-F238E27FC236}">
                <a16:creationId xmlns:a16="http://schemas.microsoft.com/office/drawing/2014/main" id="{A4CBE2D8-2487-8B05-E470-A49E6EEACD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1212" y="1581762"/>
            <a:ext cx="3676650" cy="4595814"/>
          </a:xfrm>
          <a:prstGeom prst="rect">
            <a:avLst/>
          </a:prstGeom>
        </p:spPr>
      </p:pic>
    </p:spTree>
    <p:extLst>
      <p:ext uri="{BB962C8B-B14F-4D97-AF65-F5344CB8AC3E}">
        <p14:creationId xmlns:p14="http://schemas.microsoft.com/office/powerpoint/2010/main" val="500341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034329-6EFF-E28E-433A-17195B221E81}"/>
              </a:ext>
            </a:extLst>
          </p:cNvPr>
          <p:cNvSpPr>
            <a:spLocks noGrp="1"/>
          </p:cNvSpPr>
          <p:nvPr>
            <p:ph type="title"/>
          </p:nvPr>
        </p:nvSpPr>
        <p:spPr>
          <a:xfrm>
            <a:off x="2333504" y="2338086"/>
            <a:ext cx="7200900" cy="897968"/>
          </a:xfrm>
        </p:spPr>
        <p:txBody>
          <a:bodyPr/>
          <a:lstStyle/>
          <a:p>
            <a:pPr algn="ctr"/>
            <a:r>
              <a:rPr lang="en-US" dirty="0"/>
              <a:t>Questions?</a:t>
            </a:r>
          </a:p>
        </p:txBody>
      </p:sp>
    </p:spTree>
    <p:extLst>
      <p:ext uri="{BB962C8B-B14F-4D97-AF65-F5344CB8AC3E}">
        <p14:creationId xmlns:p14="http://schemas.microsoft.com/office/powerpoint/2010/main" val="413824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B988-81AD-FC5E-5901-D3DC14C2AD64}"/>
              </a:ext>
            </a:extLst>
          </p:cNvPr>
          <p:cNvSpPr>
            <a:spLocks noGrp="1"/>
          </p:cNvSpPr>
          <p:nvPr>
            <p:ph type="title"/>
          </p:nvPr>
        </p:nvSpPr>
        <p:spPr/>
        <p:txBody>
          <a:bodyPr/>
          <a:lstStyle/>
          <a:p>
            <a:pPr algn="ctr"/>
            <a:r>
              <a:rPr lang="en-US" sz="3200" dirty="0">
                <a:ea typeface="Source Serif Pro"/>
                <a:cs typeface="FUTURA MEDIUM"/>
              </a:rPr>
              <a:t>Audience discussion </a:t>
            </a:r>
            <a:endParaRPr lang="en-US" dirty="0"/>
          </a:p>
        </p:txBody>
      </p:sp>
      <p:sp>
        <p:nvSpPr>
          <p:cNvPr id="3" name="Text Placeholder 2">
            <a:extLst>
              <a:ext uri="{FF2B5EF4-FFF2-40B4-BE49-F238E27FC236}">
                <a16:creationId xmlns:a16="http://schemas.microsoft.com/office/drawing/2014/main" id="{23A84C54-7684-5674-BCDD-CD19B2CBDEFE}"/>
              </a:ext>
            </a:extLst>
          </p:cNvPr>
          <p:cNvSpPr>
            <a:spLocks noGrp="1"/>
          </p:cNvSpPr>
          <p:nvPr>
            <p:ph type="body" sz="quarter" idx="10"/>
          </p:nvPr>
        </p:nvSpPr>
        <p:spPr>
          <a:xfrm>
            <a:off x="414098" y="1295931"/>
            <a:ext cx="11363803" cy="1874559"/>
          </a:xfrm>
        </p:spPr>
        <p:txBody>
          <a:bodyPr lIns="0" tIns="0" rIns="0" bIns="0" anchor="t"/>
          <a:lstStyle/>
          <a:p>
            <a:r>
              <a:rPr lang="en-US" sz="2800" i="1" dirty="0"/>
              <a:t>What workforce skills will become even more important as AI becomes more common? </a:t>
            </a:r>
            <a:endParaRPr lang="en-US" dirty="0"/>
          </a:p>
          <a:p>
            <a:endParaRPr lang="en-US" sz="2400" dirty="0"/>
          </a:p>
          <a:p>
            <a:pPr marL="114300" indent="-342900">
              <a:buFont typeface="Arial"/>
              <a:buChar char="•"/>
            </a:pPr>
            <a:r>
              <a:rPr lang="en-US" sz="2400" dirty="0"/>
              <a:t> Put responses in Q + A section </a:t>
            </a:r>
            <a:endParaRPr lang="en-US" dirty="0">
              <a:cs typeface="Arial" panose="020B0604020202020204"/>
            </a:endParaRPr>
          </a:p>
        </p:txBody>
      </p:sp>
    </p:spTree>
    <p:extLst>
      <p:ext uri="{BB962C8B-B14F-4D97-AF65-F5344CB8AC3E}">
        <p14:creationId xmlns:p14="http://schemas.microsoft.com/office/powerpoint/2010/main" val="3556542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C2D14-2096-6566-BCA8-1EF77A2CEB0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66FDEF1-AFEC-363E-5BAF-8C3C02B57FE6}"/>
              </a:ext>
            </a:extLst>
          </p:cNvPr>
          <p:cNvSpPr>
            <a:spLocks noGrp="1"/>
          </p:cNvSpPr>
          <p:nvPr>
            <p:ph type="title" idx="4294967295"/>
          </p:nvPr>
        </p:nvSpPr>
        <p:spPr>
          <a:xfrm>
            <a:off x="350162" y="516949"/>
            <a:ext cx="10120521" cy="151606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defTabSz="914400">
              <a:spcBef>
                <a:spcPts val="0"/>
              </a:spcBef>
              <a:defRPr/>
            </a:pPr>
            <a:r>
              <a:rPr lang="en-US" sz="4000" dirty="0">
                <a:solidFill>
                  <a:schemeClr val="bg1"/>
                </a:solidFill>
                <a:ea typeface="Source Serif Pro"/>
              </a:rPr>
              <a:t>From Policy to Practice: Responsible Adoption</a:t>
            </a:r>
            <a:endParaRPr lang="en-US" dirty="0"/>
          </a:p>
        </p:txBody>
      </p:sp>
      <p:sp>
        <p:nvSpPr>
          <p:cNvPr id="2" name="TextBox 1">
            <a:extLst>
              <a:ext uri="{FF2B5EF4-FFF2-40B4-BE49-F238E27FC236}">
                <a16:creationId xmlns:a16="http://schemas.microsoft.com/office/drawing/2014/main" id="{1C66DBDA-38A5-62CF-1231-1B1443BA7F04}"/>
              </a:ext>
            </a:extLst>
          </p:cNvPr>
          <p:cNvSpPr txBox="1"/>
          <p:nvPr/>
        </p:nvSpPr>
        <p:spPr>
          <a:xfrm>
            <a:off x="1447800" y="3429000"/>
            <a:ext cx="6700537" cy="1420325"/>
          </a:xfrm>
          <a:prstGeom prst="rect">
            <a:avLst/>
          </a:prstGeom>
          <a:noFill/>
        </p:spPr>
        <p:txBody>
          <a:bodyPr wrap="square" lIns="91440" tIns="45720" rIns="91440" bIns="45720" rtlCol="0" anchor="t">
            <a:spAutoFit/>
          </a:bodyPr>
          <a:lstStyle/>
          <a:p>
            <a:pPr algn="ctr">
              <a:lnSpc>
                <a:spcPct val="150000"/>
              </a:lnSpc>
            </a:pPr>
            <a:r>
              <a:rPr lang="en-US" sz="2000" b="1">
                <a:solidFill>
                  <a:schemeClr val="bg1"/>
                </a:solidFill>
              </a:rPr>
              <a:t>Gabrielle Sedor</a:t>
            </a:r>
            <a:endParaRPr lang="en-US"/>
          </a:p>
          <a:p>
            <a:pPr algn="ctr">
              <a:lnSpc>
                <a:spcPct val="150000"/>
              </a:lnSpc>
            </a:pPr>
            <a:r>
              <a:rPr lang="en-US" sz="2000" b="1">
                <a:solidFill>
                  <a:schemeClr val="bg1"/>
                </a:solidFill>
              </a:rPr>
              <a:t>Chief Operations Officer and Foundation Director</a:t>
            </a:r>
            <a:endParaRPr lang="en-US"/>
          </a:p>
          <a:p>
            <a:pPr algn="ctr">
              <a:lnSpc>
                <a:spcPct val="150000"/>
              </a:lnSpc>
            </a:pPr>
            <a:r>
              <a:rPr lang="en-US" sz="2000">
                <a:solidFill>
                  <a:schemeClr val="bg1"/>
                </a:solidFill>
              </a:rPr>
              <a:t>ANCOR</a:t>
            </a:r>
            <a:endParaRPr lang="en-US"/>
          </a:p>
        </p:txBody>
      </p:sp>
      <p:pic>
        <p:nvPicPr>
          <p:cNvPr id="7" name="Picture 6" descr="Headshot of Gabrielle Sedor">
            <a:extLst>
              <a:ext uri="{FF2B5EF4-FFF2-40B4-BE49-F238E27FC236}">
                <a16:creationId xmlns:a16="http://schemas.microsoft.com/office/drawing/2014/main" id="{C81A47E6-8DE6-A475-FF6F-33D819034553}"/>
              </a:ext>
            </a:extLst>
          </p:cNvPr>
          <p:cNvPicPr>
            <a:picLocks noChangeAspect="1"/>
          </p:cNvPicPr>
          <p:nvPr/>
        </p:nvPicPr>
        <p:blipFill>
          <a:blip r:embed="rId3"/>
          <a:srcRect l="7703" r="7703"/>
          <a:stretch>
            <a:fillRect/>
          </a:stretch>
        </p:blipFill>
        <p:spPr>
          <a:xfrm>
            <a:off x="8340210" y="2369174"/>
            <a:ext cx="2518527" cy="2977200"/>
          </a:xfrm>
          <a:prstGeom prst="flowChartConnector">
            <a:avLst/>
          </a:prstGeom>
        </p:spPr>
      </p:pic>
    </p:spTree>
    <p:extLst>
      <p:ext uri="{BB962C8B-B14F-4D97-AF65-F5344CB8AC3E}">
        <p14:creationId xmlns:p14="http://schemas.microsoft.com/office/powerpoint/2010/main" val="2017901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19C14-C54C-0737-60C8-77AFA642A29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9E99DBB7-F21C-4E26-3A0C-EF56544BB615}"/>
              </a:ext>
            </a:extLst>
          </p:cNvPr>
          <p:cNvSpPr txBox="1">
            <a:spLocks noGrp="1"/>
          </p:cNvSpPr>
          <p:nvPr>
            <p:ph type="title" idx="4294967295"/>
          </p:nvPr>
        </p:nvSpPr>
        <p:spPr>
          <a:xfrm>
            <a:off x="542925" y="1030288"/>
            <a:ext cx="7162800" cy="18644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rgbClr val="F26621"/>
                </a:solidFill>
                <a:latin typeface="+mj-lt"/>
                <a:ea typeface="+mj-ea"/>
                <a:cs typeface="+mj-cs"/>
              </a:defRPr>
            </a:lvl1pPr>
          </a:lstStyle>
          <a:p>
            <a:pPr marL="0" marR="0" lvl="0" indent="0" algn="l" defTabSz="914400" rtl="0" eaLnBrk="1" fontAlgn="auto" latinLnBrk="0" hangingPunct="1">
              <a:lnSpc>
                <a:spcPct val="7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30459E"/>
                </a:solidFill>
                <a:effectLst/>
                <a:uLnTx/>
                <a:uFillTx/>
                <a:latin typeface="Tenorite" panose="00000500000000000000" pitchFamily="2" charset="0"/>
                <a:ea typeface="+mj-ea"/>
                <a:cs typeface="+mj-cs"/>
              </a:rPr>
              <a:t>AI and the Direct Care Workforce: What Lies Ahead? </a:t>
            </a:r>
          </a:p>
        </p:txBody>
      </p:sp>
      <p:sp>
        <p:nvSpPr>
          <p:cNvPr id="3" name="Subtitle 2">
            <a:extLst>
              <a:ext uri="{FF2B5EF4-FFF2-40B4-BE49-F238E27FC236}">
                <a16:creationId xmlns:a16="http://schemas.microsoft.com/office/drawing/2014/main" id="{66783C9C-1BBF-97BF-AE95-922B68516B5D}"/>
              </a:ext>
            </a:extLst>
          </p:cNvPr>
          <p:cNvSpPr>
            <a:spLocks noGrp="1"/>
          </p:cNvSpPr>
          <p:nvPr>
            <p:ph type="subTitle" idx="1"/>
          </p:nvPr>
        </p:nvSpPr>
        <p:spPr>
          <a:xfrm>
            <a:off x="542925" y="3602038"/>
            <a:ext cx="10125075" cy="1655762"/>
          </a:xfrm>
        </p:spPr>
        <p:txBody>
          <a:bodyPr/>
          <a:lstStyle/>
          <a:p>
            <a:pPr algn="l">
              <a:lnSpc>
                <a:spcPct val="70000"/>
              </a:lnSpc>
            </a:pPr>
            <a:r>
              <a:rPr lang="en-US" sz="3600" b="1" dirty="0">
                <a:solidFill>
                  <a:srgbClr val="30459E"/>
                </a:solidFill>
                <a:latin typeface="Tenorite" panose="00000500000000000000" pitchFamily="2" charset="0"/>
              </a:rPr>
              <a:t>Gabrielle Sedor, CAE</a:t>
            </a:r>
          </a:p>
          <a:p>
            <a:pPr algn="l">
              <a:lnSpc>
                <a:spcPct val="70000"/>
              </a:lnSpc>
            </a:pPr>
            <a:r>
              <a:rPr lang="en-US" sz="1800" dirty="0">
                <a:solidFill>
                  <a:srgbClr val="30459E"/>
                </a:solidFill>
                <a:latin typeface="Tenorite" panose="00000500000000000000" pitchFamily="2" charset="0"/>
              </a:rPr>
              <a:t>					July 2026</a:t>
            </a:r>
          </a:p>
        </p:txBody>
      </p:sp>
    </p:spTree>
    <p:extLst>
      <p:ext uri="{BB962C8B-B14F-4D97-AF65-F5344CB8AC3E}">
        <p14:creationId xmlns:p14="http://schemas.microsoft.com/office/powerpoint/2010/main" val="418215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B4C9C-99CD-F415-5B76-DB8583D07DDE}"/>
            </a:ext>
          </a:extLst>
        </p:cNvPr>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6A1924C4-DC7C-A5C7-BD3D-8755B3C649A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F95F5B2F-25DB-2A1C-CDEB-D593E732DD46}"/>
              </a:ext>
            </a:extLst>
          </p:cNvPr>
          <p:cNvSpPr txBox="1">
            <a:spLocks noGrp="1"/>
          </p:cNvSpPr>
          <p:nvPr>
            <p:ph type="title" idx="4294967295"/>
          </p:nvPr>
        </p:nvSpPr>
        <p:spPr>
          <a:xfrm>
            <a:off x="6697980" y="2055813"/>
            <a:ext cx="4776650" cy="7602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30459E"/>
                </a:solidFill>
                <a:effectLst/>
                <a:uLnTx/>
                <a:uFillTx/>
                <a:latin typeface="Tenorite" panose="00000500000000000000" pitchFamily="2" charset="0"/>
                <a:ea typeface="+mj-ea"/>
                <a:cs typeface="+mj-cs"/>
              </a:rPr>
              <a:t>Our Purpose</a:t>
            </a:r>
          </a:p>
        </p:txBody>
      </p:sp>
      <p:sp>
        <p:nvSpPr>
          <p:cNvPr id="7" name="TextBox 6">
            <a:extLst>
              <a:ext uri="{FF2B5EF4-FFF2-40B4-BE49-F238E27FC236}">
                <a16:creationId xmlns:a16="http://schemas.microsoft.com/office/drawing/2014/main" id="{7B32E2AD-EA96-17C3-4EC0-6687E6B9264E}"/>
              </a:ext>
            </a:extLst>
          </p:cNvPr>
          <p:cNvSpPr txBox="1"/>
          <p:nvPr/>
        </p:nvSpPr>
        <p:spPr>
          <a:xfrm>
            <a:off x="1108167" y="4270712"/>
            <a:ext cx="4776650" cy="2246769"/>
          </a:xfrm>
          <a:prstGeom prst="rect">
            <a:avLst/>
          </a:prstGeom>
          <a:noFill/>
        </p:spPr>
        <p:txBody>
          <a:bodyPr wrap="square" rtlCol="0">
            <a:spAutoFit/>
          </a:bodyPr>
          <a:lstStyle/>
          <a:p>
            <a:r>
              <a:rPr lang="en-US" sz="2800">
                <a:solidFill>
                  <a:schemeClr val="bg1"/>
                </a:solidFill>
                <a:latin typeface="Tenorite" panose="00000500000000000000" pitchFamily="2" charset="0"/>
              </a:rPr>
              <a:t>Advancing the future of supports and services for people with intellectual and developmental disabilities</a:t>
            </a:r>
          </a:p>
          <a:p>
            <a:endParaRPr lang="en-US" sz="2800">
              <a:solidFill>
                <a:schemeClr val="bg1"/>
              </a:solidFill>
              <a:latin typeface="Tenorite" panose="00000500000000000000" pitchFamily="2" charset="0"/>
            </a:endParaRPr>
          </a:p>
        </p:txBody>
      </p:sp>
    </p:spTree>
    <p:extLst>
      <p:ext uri="{BB962C8B-B14F-4D97-AF65-F5344CB8AC3E}">
        <p14:creationId xmlns:p14="http://schemas.microsoft.com/office/powerpoint/2010/main" val="363830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25F95-BC46-A900-9AFA-548C34AE26D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867C161-1216-B505-794B-35A4F4B414E4}"/>
              </a:ext>
            </a:extLst>
          </p:cNvPr>
          <p:cNvSpPr txBox="1">
            <a:spLocks noGrp="1"/>
          </p:cNvSpPr>
          <p:nvPr>
            <p:ph type="title" idx="4294967295"/>
          </p:nvPr>
        </p:nvSpPr>
        <p:spPr>
          <a:xfrm>
            <a:off x="838200" y="365125"/>
            <a:ext cx="7755785"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accent2">
                    <a:lumMod val="75000"/>
                  </a:schemeClr>
                </a:solidFill>
                <a:effectLst/>
                <a:uLnTx/>
                <a:uFillTx/>
                <a:latin typeface="Tenorite" panose="00000500000000000000" pitchFamily="2" charset="0"/>
                <a:ea typeface="+mj-ea"/>
                <a:cs typeface="+mj-cs"/>
              </a:rPr>
              <a:t>ANCOR by the Numbers</a:t>
            </a:r>
          </a:p>
        </p:txBody>
      </p:sp>
      <p:sp>
        <p:nvSpPr>
          <p:cNvPr id="3" name="Content Placeholder 2">
            <a:extLst>
              <a:ext uri="{FF2B5EF4-FFF2-40B4-BE49-F238E27FC236}">
                <a16:creationId xmlns:a16="http://schemas.microsoft.com/office/drawing/2014/main" id="{AB5CD942-434B-FDBC-21EA-641081EDADCF}"/>
              </a:ext>
              <a:ext uri="{C183D7F6-B498-43B3-948B-1728B52AA6E4}">
                <adec:decorative xmlns:adec="http://schemas.microsoft.com/office/drawing/2017/decorative" val="0"/>
              </a:ext>
            </a:extLst>
          </p:cNvPr>
          <p:cNvSpPr txBox="1">
            <a:spLocks/>
          </p:cNvSpPr>
          <p:nvPr/>
        </p:nvSpPr>
        <p:spPr>
          <a:xfrm>
            <a:off x="647004" y="4389436"/>
            <a:ext cx="3035532" cy="15378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F26621"/>
              </a:buClr>
              <a:buSzTx/>
              <a:buFont typeface="Arial" panose="020B0604020202020204" pitchFamily="34" charset="0"/>
              <a:buNone/>
              <a:tabLst/>
              <a:defRPr/>
            </a:pPr>
            <a:r>
              <a:rPr kumimoji="0" lang="en-US" sz="40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2,500+</a:t>
            </a:r>
            <a:endParaRPr kumimoji="0" lang="en-US" sz="3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90000"/>
              </a:lnSpc>
              <a:spcBef>
                <a:spcPts val="1000"/>
              </a:spcBef>
              <a:spcAft>
                <a:spcPts val="0"/>
              </a:spcAft>
              <a:buClr>
                <a:srgbClr val="F26621"/>
              </a:buClr>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private providers of I/DD services</a:t>
            </a:r>
          </a:p>
        </p:txBody>
      </p:sp>
      <p:sp>
        <p:nvSpPr>
          <p:cNvPr id="4" name="Content Placeholder 2">
            <a:extLst>
              <a:ext uri="{FF2B5EF4-FFF2-40B4-BE49-F238E27FC236}">
                <a16:creationId xmlns:a16="http://schemas.microsoft.com/office/drawing/2014/main" id="{2871559C-0BD2-0C85-9810-26A7AA533773}"/>
              </a:ext>
            </a:extLst>
          </p:cNvPr>
          <p:cNvSpPr txBox="1">
            <a:spLocks/>
          </p:cNvSpPr>
          <p:nvPr/>
        </p:nvSpPr>
        <p:spPr>
          <a:xfrm>
            <a:off x="3821573" y="4389436"/>
            <a:ext cx="3035532" cy="16777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F26621"/>
              </a:buClr>
              <a:buSzTx/>
              <a:buFont typeface="Arial" panose="020B0604020202020204" pitchFamily="34" charset="0"/>
              <a:buNone/>
              <a:tabLst/>
              <a:defRPr/>
            </a:pPr>
            <a:r>
              <a:rPr kumimoji="0" lang="en-US" sz="40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59</a:t>
            </a:r>
          </a:p>
          <a:p>
            <a:pPr marL="0" marR="0" lvl="0" indent="0" algn="ctr" defTabSz="914400" rtl="0" eaLnBrk="1" fontAlgn="auto" latinLnBrk="0" hangingPunct="1">
              <a:lnSpc>
                <a:spcPct val="90000"/>
              </a:lnSpc>
              <a:spcBef>
                <a:spcPts val="1000"/>
              </a:spcBef>
              <a:spcAft>
                <a:spcPts val="0"/>
              </a:spcAft>
              <a:buClr>
                <a:srgbClr val="F26621"/>
              </a:buClr>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state provider associations</a:t>
            </a:r>
          </a:p>
        </p:txBody>
      </p:sp>
      <p:sp>
        <p:nvSpPr>
          <p:cNvPr id="5" name="Content Placeholder 2">
            <a:extLst>
              <a:ext uri="{FF2B5EF4-FFF2-40B4-BE49-F238E27FC236}">
                <a16:creationId xmlns:a16="http://schemas.microsoft.com/office/drawing/2014/main" id="{727F681D-82DE-E812-AEF5-3BC4FCA8D761}"/>
              </a:ext>
            </a:extLst>
          </p:cNvPr>
          <p:cNvSpPr txBox="1">
            <a:spLocks/>
          </p:cNvSpPr>
          <p:nvPr/>
        </p:nvSpPr>
        <p:spPr>
          <a:xfrm>
            <a:off x="6981459" y="4389435"/>
            <a:ext cx="3035532" cy="153783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F26621"/>
              </a:buClr>
              <a:buSzTx/>
              <a:buFont typeface="Arial" panose="020B0604020202020204" pitchFamily="34" charset="0"/>
              <a:buNone/>
              <a:tabLst/>
              <a:defRPr/>
            </a:pPr>
            <a:r>
              <a:rPr kumimoji="0" lang="en-US" sz="40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15,000</a:t>
            </a:r>
          </a:p>
          <a:p>
            <a:pPr marL="0" marR="0" lvl="0" indent="0" algn="ctr" defTabSz="914400" rtl="0" eaLnBrk="1" fontAlgn="auto" latinLnBrk="0" hangingPunct="1">
              <a:lnSpc>
                <a:spcPct val="90000"/>
              </a:lnSpc>
              <a:spcBef>
                <a:spcPts val="1000"/>
              </a:spcBef>
              <a:spcAft>
                <a:spcPts val="0"/>
              </a:spcAft>
              <a:buClr>
                <a:srgbClr val="F26621"/>
              </a:buClr>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actively engaged professionals</a:t>
            </a:r>
          </a:p>
        </p:txBody>
      </p:sp>
      <p:pic>
        <p:nvPicPr>
          <p:cNvPr id="7" name="Picture 6">
            <a:extLst>
              <a:ext uri="{FF2B5EF4-FFF2-40B4-BE49-F238E27FC236}">
                <a16:creationId xmlns:a16="http://schemas.microsoft.com/office/drawing/2014/main" id="{4AE2EBBA-4806-A77F-9BCA-C8915F15606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0370" y="2048450"/>
            <a:ext cx="2128800" cy="2128800"/>
          </a:xfrm>
          <a:prstGeom prst="rect">
            <a:avLst/>
          </a:prstGeom>
        </p:spPr>
      </p:pic>
      <p:pic>
        <p:nvPicPr>
          <p:cNvPr id="2" name="Picture 1">
            <a:extLst>
              <a:ext uri="{FF2B5EF4-FFF2-40B4-BE49-F238E27FC236}">
                <a16:creationId xmlns:a16="http://schemas.microsoft.com/office/drawing/2014/main" id="{81654459-010B-A1F3-21BA-C749028708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96487" y="1103842"/>
            <a:ext cx="4224616" cy="4224616"/>
          </a:xfrm>
          <a:prstGeom prst="rect">
            <a:avLst/>
          </a:prstGeom>
        </p:spPr>
      </p:pic>
      <p:pic>
        <p:nvPicPr>
          <p:cNvPr id="6" name="Picture 5">
            <a:extLst>
              <a:ext uri="{FF2B5EF4-FFF2-40B4-BE49-F238E27FC236}">
                <a16:creationId xmlns:a16="http://schemas.microsoft.com/office/drawing/2014/main" id="{0AEB556F-0D40-5CF1-804E-D814F73EDCA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542567" y="2083727"/>
            <a:ext cx="2128800" cy="2128800"/>
          </a:xfrm>
          <a:prstGeom prst="rect">
            <a:avLst/>
          </a:prstGeom>
        </p:spPr>
      </p:pic>
    </p:spTree>
    <p:extLst>
      <p:ext uri="{BB962C8B-B14F-4D97-AF65-F5344CB8AC3E}">
        <p14:creationId xmlns:p14="http://schemas.microsoft.com/office/powerpoint/2010/main" val="9079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E33E0-9D7E-2785-C8F2-035903D63CFC}"/>
              </a:ext>
            </a:extLst>
          </p:cNvPr>
          <p:cNvSpPr txBox="1">
            <a:spLocks noGrp="1"/>
          </p:cNvSpPr>
          <p:nvPr>
            <p:ph type="title" idx="4294967295"/>
          </p:nvPr>
        </p:nvSpPr>
        <p:spPr>
          <a:xfrm>
            <a:off x="838200" y="1502706"/>
            <a:ext cx="10515600" cy="15289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rgbClr val="F2662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500" b="1" i="0" u="none" strike="noStrike" kern="1200" cap="none" spc="0" normalizeH="0" baseline="0" noProof="0" dirty="0">
                <a:ln>
                  <a:noFill/>
                </a:ln>
                <a:solidFill>
                  <a:srgbClr val="30459E"/>
                </a:solidFill>
                <a:effectLst/>
                <a:uLnTx/>
                <a:uFillTx/>
                <a:latin typeface="Tenorite" panose="00000500000000000000" pitchFamily="2" charset="0"/>
                <a:ea typeface="+mj-ea"/>
                <a:cs typeface="+mj-cs"/>
              </a:rPr>
              <a:t>Where it Starts</a:t>
            </a:r>
          </a:p>
        </p:txBody>
      </p:sp>
    </p:spTree>
    <p:extLst>
      <p:ext uri="{BB962C8B-B14F-4D97-AF65-F5344CB8AC3E}">
        <p14:creationId xmlns:p14="http://schemas.microsoft.com/office/powerpoint/2010/main" val="102178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8FBCDB-1323-9791-A5DB-0BE64CB8235B}"/>
              </a:ext>
            </a:extLst>
          </p:cNvPr>
          <p:cNvSpPr txBox="1">
            <a:spLocks noGrp="1"/>
          </p:cNvSpPr>
          <p:nvPr>
            <p:ph type="title" idx="4294967295"/>
          </p:nvPr>
        </p:nvSpPr>
        <p:spPr>
          <a:xfrm>
            <a:off x="604443" y="303243"/>
            <a:ext cx="9275202"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The total number of people getting LTSS through state I/DD agencies grew by 80% from 794,925 in 2000 to 1,434,307 in 2020. (credit: RISP)</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pic>
        <p:nvPicPr>
          <p:cNvPr id="2" name="Graphic 1">
            <a:extLst>
              <a:ext uri="{FF2B5EF4-FFF2-40B4-BE49-F238E27FC236}">
                <a16:creationId xmlns:a16="http://schemas.microsoft.com/office/drawing/2014/main" id="{E23813B4-9CEC-E814-87D8-A375E1E66CF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05" y="1628806"/>
            <a:ext cx="10515600" cy="3973789"/>
          </a:xfrm>
          <a:prstGeom prst="rect">
            <a:avLst/>
          </a:prstGeom>
        </p:spPr>
      </p:pic>
      <p:sp>
        <p:nvSpPr>
          <p:cNvPr id="5" name="TextBox 4">
            <a:extLst>
              <a:ext uri="{FF2B5EF4-FFF2-40B4-BE49-F238E27FC236}">
                <a16:creationId xmlns:a16="http://schemas.microsoft.com/office/drawing/2014/main" id="{3CA8B5B0-0CEA-E6AF-B3E8-5AC439D8DBE5}"/>
              </a:ext>
            </a:extLst>
          </p:cNvPr>
          <p:cNvSpPr txBox="1"/>
          <p:nvPr/>
        </p:nvSpPr>
        <p:spPr>
          <a:xfrm>
            <a:off x="2658893" y="6397447"/>
            <a:ext cx="7892376" cy="258532"/>
          </a:xfrm>
          <a:prstGeom prst="rect">
            <a:avLst/>
          </a:prstGeom>
          <a:noFill/>
        </p:spPr>
        <p:txBody>
          <a:bodyPr wrap="square">
            <a:spAutoFit/>
          </a:body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12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Credit: </a:t>
            </a:r>
            <a:r>
              <a:rPr kumimoji="0" lang="en-US" sz="12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Residential Information Systems Project (RISP). University of Minnesota’s Institute on Community Integration.</a:t>
            </a:r>
          </a:p>
        </p:txBody>
      </p:sp>
    </p:spTree>
    <p:extLst>
      <p:ext uri="{BB962C8B-B14F-4D97-AF65-F5344CB8AC3E}">
        <p14:creationId xmlns:p14="http://schemas.microsoft.com/office/powerpoint/2010/main" val="2995205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54E3CD9-AEBF-3B3F-FD4D-65EDF6720456}"/>
              </a:ext>
            </a:extLst>
          </p:cNvPr>
          <p:cNvSpPr>
            <a:spLocks noGrp="1"/>
          </p:cNvSpPr>
          <p:nvPr>
            <p:ph type="title"/>
          </p:nvPr>
        </p:nvSpPr>
        <p:spPr>
          <a:xfrm>
            <a:off x="839788" y="457200"/>
            <a:ext cx="4411085" cy="1600200"/>
          </a:xfrm>
        </p:spPr>
        <p:txBody>
          <a:bodyPr anchor="ctr">
            <a:normAutofit/>
          </a:bodyPr>
          <a:lstStyle/>
          <a:p>
            <a:r>
              <a:rPr lang="en-US" sz="3600" b="1" dirty="0">
                <a:solidFill>
                  <a:srgbClr val="253DA6"/>
                </a:solidFill>
                <a:latin typeface="Tenorite" panose="00000500000000000000" pitchFamily="2" charset="0"/>
              </a:rPr>
              <a:t>According to RISP...</a:t>
            </a:r>
          </a:p>
        </p:txBody>
      </p:sp>
      <p:sp>
        <p:nvSpPr>
          <p:cNvPr id="4" name="TextBox 3">
            <a:extLst>
              <a:ext uri="{FF2B5EF4-FFF2-40B4-BE49-F238E27FC236}">
                <a16:creationId xmlns:a16="http://schemas.microsoft.com/office/drawing/2014/main" id="{D5A2F49E-C6A1-40BF-3E93-2218739E7422}"/>
              </a:ext>
            </a:extLst>
          </p:cNvPr>
          <p:cNvSpPr txBox="1"/>
          <p:nvPr/>
        </p:nvSpPr>
        <p:spPr>
          <a:xfrm>
            <a:off x="839788" y="2120949"/>
            <a:ext cx="9461067" cy="26161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There were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8.38 million </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people with an intellectual or developmental disability in the United States in 2020.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Of those, only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20% of children </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and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44% of adults</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 were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known</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 to their state developmental disabilities agency.</a:t>
            </a:r>
            <a:endPar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sp>
        <p:nvSpPr>
          <p:cNvPr id="5" name="TextBox 4">
            <a:extLst>
              <a:ext uri="{FF2B5EF4-FFF2-40B4-BE49-F238E27FC236}">
                <a16:creationId xmlns:a16="http://schemas.microsoft.com/office/drawing/2014/main" id="{3EF12978-2454-3F55-4C76-42CFF1EA2A0F}"/>
              </a:ext>
            </a:extLst>
          </p:cNvPr>
          <p:cNvSpPr txBox="1"/>
          <p:nvPr/>
        </p:nvSpPr>
        <p:spPr>
          <a:xfrm>
            <a:off x="3740727" y="5619381"/>
            <a:ext cx="7668491" cy="535531"/>
          </a:xfrm>
          <a:prstGeom prst="rect">
            <a:avLst/>
          </a:prstGeom>
          <a:noFill/>
        </p:spPr>
        <p:txBody>
          <a:bodyPr wrap="square">
            <a:spAutoFit/>
          </a:body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Source: </a:t>
            </a:r>
            <a:r>
              <a:rPr kumimoji="0" lang="en-US"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Residential Information Systems Project (RISP).</a:t>
            </a:r>
            <a:br>
              <a:rPr lang="en-US" sz="1600" dirty="0">
                <a:solidFill>
                  <a:prstClr val="black"/>
                </a:solidFill>
                <a:latin typeface="Tenorite" panose="00000500000000000000" pitchFamily="2" charset="0"/>
              </a:rPr>
            </a:br>
            <a:r>
              <a:rPr kumimoji="0" lang="en-US"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University of Minnesota’s Institute on Community Integration.</a:t>
            </a:r>
          </a:p>
        </p:txBody>
      </p:sp>
    </p:spTree>
    <p:extLst>
      <p:ext uri="{BB962C8B-B14F-4D97-AF65-F5344CB8AC3E}">
        <p14:creationId xmlns:p14="http://schemas.microsoft.com/office/powerpoint/2010/main" val="4137739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A02FB-14FA-E499-AC85-5FF6949AA5D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9E77545-46EE-A23E-189A-55E4CD1A852D}"/>
              </a:ext>
            </a:extLst>
          </p:cNvPr>
          <p:cNvSpPr>
            <a:spLocks noGrp="1"/>
          </p:cNvSpPr>
          <p:nvPr>
            <p:ph type="title"/>
          </p:nvPr>
        </p:nvSpPr>
        <p:spPr>
          <a:xfrm>
            <a:off x="839788" y="457200"/>
            <a:ext cx="9024648" cy="1600200"/>
          </a:xfrm>
        </p:spPr>
        <p:txBody>
          <a:bodyPr anchor="ctr">
            <a:normAutofit/>
          </a:bodyPr>
          <a:lstStyle/>
          <a:p>
            <a:r>
              <a:rPr lang="en-US" sz="4000" b="1" dirty="0">
                <a:solidFill>
                  <a:srgbClr val="253DA6"/>
                </a:solidFill>
                <a:latin typeface="Tenorite" panose="00000500000000000000" pitchFamily="2" charset="0"/>
              </a:rPr>
              <a:t>According to the U.S. Census Bureau...</a:t>
            </a:r>
          </a:p>
        </p:txBody>
      </p:sp>
      <p:sp>
        <p:nvSpPr>
          <p:cNvPr id="4" name="TextBox 3">
            <a:extLst>
              <a:ext uri="{FF2B5EF4-FFF2-40B4-BE49-F238E27FC236}">
                <a16:creationId xmlns:a16="http://schemas.microsoft.com/office/drawing/2014/main" id="{31AF4F92-40B3-65DC-2E1C-C22DE69F81D8}"/>
              </a:ext>
            </a:extLst>
          </p:cNvPr>
          <p:cNvSpPr txBox="1"/>
          <p:nvPr/>
        </p:nvSpPr>
        <p:spPr>
          <a:xfrm>
            <a:off x="839788" y="1960133"/>
            <a:ext cx="1044397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The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projected population growth </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of </a:t>
            </a:r>
            <a:r>
              <a:rPr kumimoji="0" lang="en-US" sz="2800" b="1"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adults 85 years and older </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will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increase by 170% </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between 2022 and 2060.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Tenorite" panose="00000500000000000000" pitchFamily="2" charset="0"/>
              <a:ea typeface="Merriweather Sans"/>
              <a:cs typeface="Merriweather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(That’s compared to an increase of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54%</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 during the same time period for those 65 years and older and a </a:t>
            </a:r>
            <a:r>
              <a:rPr kumimoji="0" lang="en-US" sz="2800" b="1"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4% increase</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 </a:t>
            </a:r>
            <a:r>
              <a:rPr lang="en-US" sz="2800" dirty="0">
                <a:solidFill>
                  <a:prstClr val="black"/>
                </a:solidFill>
                <a:latin typeface="Tenorite" panose="00000500000000000000" pitchFamily="2" charset="0"/>
                <a:ea typeface="Merriweather Sans"/>
                <a:cs typeface="Merriweather Sans"/>
              </a:rPr>
              <a:t>for those aged 18-64.)</a:t>
            </a:r>
            <a:r>
              <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erriweather Sans"/>
                <a:cs typeface="Merriweather Sans"/>
              </a:rPr>
              <a:t> </a:t>
            </a:r>
            <a:endParaRPr kumimoji="0" lang="en-US" sz="28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sp>
        <p:nvSpPr>
          <p:cNvPr id="5" name="TextBox 4">
            <a:extLst>
              <a:ext uri="{FF2B5EF4-FFF2-40B4-BE49-F238E27FC236}">
                <a16:creationId xmlns:a16="http://schemas.microsoft.com/office/drawing/2014/main" id="{A5C7FF7D-07FA-7EF1-8B24-460F6E32D8DD}"/>
              </a:ext>
            </a:extLst>
          </p:cNvPr>
          <p:cNvSpPr txBox="1"/>
          <p:nvPr/>
        </p:nvSpPr>
        <p:spPr>
          <a:xfrm>
            <a:off x="4772025" y="5594749"/>
            <a:ext cx="7640782" cy="535531"/>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Source: </a:t>
            </a:r>
            <a:r>
              <a:rPr kumimoji="0" lang="en-US"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U.S. Census Bureau. </a:t>
            </a:r>
            <a:r>
              <a:rPr kumimoji="0" lang="en-US" sz="1600" b="0" i="1" u="none" strike="noStrike" kern="1200" cap="none" spc="0" normalizeH="0" baseline="0" noProof="0" dirty="0">
                <a:ln>
                  <a:noFill/>
                </a:ln>
                <a:solidFill>
                  <a:prstClr val="black"/>
                </a:solidFill>
                <a:effectLst/>
                <a:uLnTx/>
                <a:uFillTx/>
                <a:latin typeface="Tenorite" panose="00000500000000000000" pitchFamily="2" charset="0"/>
                <a:ea typeface="+mn-ea"/>
                <a:cs typeface="+mn-cs"/>
              </a:rPr>
              <a:t>2023 National Population Projections Datasets</a:t>
            </a:r>
            <a:r>
              <a:rPr kumimoji="0" lang="en-US"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 </a:t>
            </a:r>
            <a:r>
              <a:rPr kumimoji="0" lang="en-US" sz="1600" b="0" i="0" u="none" strike="noStrike" kern="1200" cap="none" spc="0" normalizeH="0" baseline="0" noProof="0" dirty="0">
                <a:ln>
                  <a:noFill/>
                </a:ln>
                <a:solidFill>
                  <a:srgbClr val="253DA6"/>
                </a:solidFill>
                <a:effectLst/>
                <a:uLnTx/>
                <a:uFillTx/>
                <a:latin typeface="Tenorite" panose="00000500000000000000" pitchFamily="2" charset="0"/>
                <a:ea typeface="+mn-ea"/>
                <a:cs typeface="+mn-cs"/>
                <a:hlinkClick r:id="rId3">
                  <a:extLst>
                    <a:ext uri="{A12FA001-AC4F-418D-AE19-62706E023703}">
                      <ahyp:hlinkClr xmlns:ahyp="http://schemas.microsoft.com/office/drawing/2018/hyperlinkcolor" val="tx"/>
                    </a:ext>
                  </a:extLst>
                </a:hlinkClick>
              </a:rPr>
              <a:t>https://census.gov/data/datasets/2023/demo/popproj/2023-popproj.html</a:t>
            </a:r>
            <a:r>
              <a:rPr kumimoji="0" lang="en-US" sz="1600" b="0" i="0" u="none" strike="noStrike" kern="1200" cap="none" spc="0" normalizeH="0" baseline="0" noProof="0" dirty="0">
                <a:ln>
                  <a:noFill/>
                </a:ln>
                <a:solidFill>
                  <a:srgbClr val="253DA6"/>
                </a:solidFill>
                <a:effectLst/>
                <a:uLnTx/>
                <a:uFillTx/>
                <a:latin typeface="Tenorite" panose="00000500000000000000" pitchFamily="2" charset="0"/>
                <a:ea typeface="+mn-ea"/>
                <a:cs typeface="+mn-cs"/>
              </a:rPr>
              <a:t> </a:t>
            </a:r>
          </a:p>
        </p:txBody>
      </p:sp>
    </p:spTree>
    <p:extLst>
      <p:ext uri="{BB962C8B-B14F-4D97-AF65-F5344CB8AC3E}">
        <p14:creationId xmlns:p14="http://schemas.microsoft.com/office/powerpoint/2010/main" val="24368550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38907-EB28-E775-88F0-ABFB6110AF4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46ADB5D-97D6-DA95-1CDD-0C493DD64BC5}"/>
              </a:ext>
            </a:extLst>
          </p:cNvPr>
          <p:cNvSpPr txBox="1">
            <a:spLocks noGrp="1"/>
          </p:cNvSpPr>
          <p:nvPr>
            <p:ph type="title" idx="4294967295"/>
          </p:nvPr>
        </p:nvSpPr>
        <p:spPr>
          <a:xfrm>
            <a:off x="5060091" y="860794"/>
            <a:ext cx="6619482" cy="23210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1" u="none" strike="noStrike" kern="1200" cap="none" spc="0" normalizeH="0" baseline="0" noProof="0" dirty="0">
                <a:ln>
                  <a:noFill/>
                </a:ln>
                <a:solidFill>
                  <a:srgbClr val="253DA6"/>
                </a:solidFill>
                <a:effectLst/>
                <a:uLnTx/>
                <a:uFillTx/>
                <a:latin typeface="Tenorite" panose="00000500000000000000" pitchFamily="2" charset="0"/>
                <a:ea typeface="+mj-ea"/>
                <a:cs typeface="+mj-cs"/>
              </a:rPr>
              <a:t>The State of America’s Direct Support Workforce Crisis 2025</a:t>
            </a:r>
          </a:p>
        </p:txBody>
      </p:sp>
      <p:pic>
        <p:nvPicPr>
          <p:cNvPr id="5" name="Picture 4" descr="Screenshot of the cover of the 2025 Ancor report, The state of America's Direct Support Workforce Crisis">
            <a:extLst>
              <a:ext uri="{FF2B5EF4-FFF2-40B4-BE49-F238E27FC236}">
                <a16:creationId xmlns:a16="http://schemas.microsoft.com/office/drawing/2014/main" id="{26F4062F-C32A-F01B-C3A6-FB83607C98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3637" y="860795"/>
            <a:ext cx="3963792" cy="5169302"/>
          </a:xfrm>
          <a:prstGeom prst="rect">
            <a:avLst/>
          </a:prstGeom>
          <a:ln>
            <a:noFill/>
          </a:ln>
          <a:effectLst>
            <a:outerShdw blurRad="292100" dist="139700" dir="2700000" algn="tl" rotWithShape="0">
              <a:srgbClr val="333333">
                <a:alpha val="65000"/>
              </a:srgbClr>
            </a:outerShdw>
          </a:effectLst>
        </p:spPr>
      </p:pic>
      <p:pic>
        <p:nvPicPr>
          <p:cNvPr id="4" name="Picture 3" descr="A qr code linking to latest findings.">
            <a:extLst>
              <a:ext uri="{FF2B5EF4-FFF2-40B4-BE49-F238E27FC236}">
                <a16:creationId xmlns:a16="http://schemas.microsoft.com/office/drawing/2014/main" id="{0805FAF1-4049-5A82-5570-8626C5061201}"/>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0091" y="3429000"/>
            <a:ext cx="2601097" cy="2601097"/>
          </a:xfrm>
          <a:prstGeom prst="rect">
            <a:avLst/>
          </a:prstGeom>
        </p:spPr>
      </p:pic>
      <p:sp>
        <p:nvSpPr>
          <p:cNvPr id="6" name="Title 1">
            <a:extLst>
              <a:ext uri="{FF2B5EF4-FFF2-40B4-BE49-F238E27FC236}">
                <a16:creationId xmlns:a16="http://schemas.microsoft.com/office/drawing/2014/main" id="{D9F4F8D2-27F0-A6CE-BFDD-2493C72C299C}"/>
              </a:ext>
            </a:extLst>
          </p:cNvPr>
          <p:cNvSpPr txBox="1">
            <a:spLocks/>
          </p:cNvSpPr>
          <p:nvPr/>
        </p:nvSpPr>
        <p:spPr>
          <a:xfrm>
            <a:off x="7661188" y="3445446"/>
            <a:ext cx="4603272" cy="155286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u="none" strike="noStrike" kern="1200" cap="none" spc="0" normalizeH="0" baseline="0" noProof="0" dirty="0">
                <a:ln>
                  <a:noFill/>
                </a:ln>
                <a:effectLst/>
                <a:uLnTx/>
                <a:uFillTx/>
                <a:latin typeface="Tenorite" panose="00000500000000000000" pitchFamily="2" charset="0"/>
                <a:ea typeface="+mj-ea"/>
                <a:cs typeface="+mj-cs"/>
              </a:rPr>
              <a:t>Scan the QR code to browse the latest findings</a:t>
            </a:r>
          </a:p>
        </p:txBody>
      </p:sp>
    </p:spTree>
    <p:extLst>
      <p:ext uri="{BB962C8B-B14F-4D97-AF65-F5344CB8AC3E}">
        <p14:creationId xmlns:p14="http://schemas.microsoft.com/office/powerpoint/2010/main" val="3800854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7BF83-AF99-0532-4A1C-C524D8918B7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01ED0F8-6D4B-E2E4-7CC1-500F94D620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C9CB3452-5936-E5C9-182D-5722E8D7455E}"/>
              </a:ext>
            </a:extLst>
          </p:cNvPr>
          <p:cNvSpPr txBox="1">
            <a:spLocks noGrp="1"/>
          </p:cNvSpPr>
          <p:nvPr>
            <p:ph type="title" idx="4294967295"/>
          </p:nvPr>
        </p:nvSpPr>
        <p:spPr>
          <a:xfrm>
            <a:off x="838200" y="441328"/>
            <a:ext cx="10736179" cy="6996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253DA6"/>
                </a:solidFill>
                <a:effectLst/>
                <a:uLnTx/>
                <a:uFillTx/>
                <a:latin typeface="Tenorite" panose="00000500000000000000" pitchFamily="2" charset="0"/>
                <a:ea typeface="+mj-ea"/>
                <a:cs typeface="+mj-cs"/>
              </a:rPr>
              <a:t>Key Findings</a:t>
            </a:r>
          </a:p>
        </p:txBody>
      </p:sp>
      <p:graphicFrame>
        <p:nvGraphicFramePr>
          <p:cNvPr id="4" name="Chart 3">
            <a:extLst>
              <a:ext uri="{FF2B5EF4-FFF2-40B4-BE49-F238E27FC236}">
                <a16:creationId xmlns:a16="http://schemas.microsoft.com/office/drawing/2014/main" id="{92BC4990-EA5E-7F06-F7D1-BBFAE92F048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66480846"/>
              </p:ext>
            </p:extLst>
          </p:nvPr>
        </p:nvGraphicFramePr>
        <p:xfrm>
          <a:off x="933105" y="1491605"/>
          <a:ext cx="2312442" cy="219964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C84527B0-ADA4-13EB-AA58-8F8C3FBC1B9D}"/>
              </a:ext>
            </a:extLst>
          </p:cNvPr>
          <p:cNvSpPr txBox="1"/>
          <p:nvPr/>
        </p:nvSpPr>
        <p:spPr>
          <a:xfrm>
            <a:off x="1571166" y="2277643"/>
            <a:ext cx="103632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F26621"/>
                </a:solidFill>
                <a:latin typeface="Tenorite" panose="00000500000000000000" pitchFamily="2" charset="0"/>
              </a:rPr>
              <a:t>88</a:t>
            </a:r>
            <a:r>
              <a:rPr kumimoji="0" lang="en-US" sz="2800" b="1" i="0" u="none" strike="noStrike" kern="1200" cap="none" spc="0" normalizeH="0" baseline="0" noProof="0" dirty="0">
                <a:ln>
                  <a:noFill/>
                </a:ln>
                <a:solidFill>
                  <a:srgbClr val="F26621"/>
                </a:solidFill>
                <a:effectLst/>
                <a:uLnTx/>
                <a:uFillTx/>
                <a:latin typeface="Tenorite" panose="00000500000000000000" pitchFamily="2" charset="0"/>
                <a:ea typeface="+mn-ea"/>
                <a:cs typeface="+mn-cs"/>
              </a:rPr>
              <a:t>%</a:t>
            </a:r>
          </a:p>
        </p:txBody>
      </p:sp>
      <p:sp>
        <p:nvSpPr>
          <p:cNvPr id="14" name="TextBox 13">
            <a:extLst>
              <a:ext uri="{FF2B5EF4-FFF2-40B4-BE49-F238E27FC236}">
                <a16:creationId xmlns:a16="http://schemas.microsoft.com/office/drawing/2014/main" id="{9FF3EEB2-B818-F838-1131-E63DFC55CF5F}"/>
              </a:ext>
            </a:extLst>
          </p:cNvPr>
          <p:cNvSpPr txBox="1"/>
          <p:nvPr/>
        </p:nvSpPr>
        <p:spPr>
          <a:xfrm>
            <a:off x="3164267" y="1929705"/>
            <a:ext cx="274478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26621"/>
                </a:solidFill>
                <a:effectLst/>
                <a:uLnTx/>
                <a:uFillTx/>
                <a:latin typeface="Tenorite" panose="00000500000000000000" pitchFamily="2" charset="0"/>
                <a:ea typeface="+mn-ea"/>
                <a:cs typeface="+mn-cs"/>
              </a:rPr>
              <a:t>Providers experiencing moderate or severe staffing challenges in past year </a:t>
            </a:r>
          </a:p>
        </p:txBody>
      </p:sp>
      <p:graphicFrame>
        <p:nvGraphicFramePr>
          <p:cNvPr id="7" name="Chart 6">
            <a:extLst>
              <a:ext uri="{FF2B5EF4-FFF2-40B4-BE49-F238E27FC236}">
                <a16:creationId xmlns:a16="http://schemas.microsoft.com/office/drawing/2014/main" id="{7F04DCAB-80B4-F7E9-2EAD-3CF0B17F370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10354500"/>
              </p:ext>
            </p:extLst>
          </p:nvPr>
        </p:nvGraphicFramePr>
        <p:xfrm>
          <a:off x="933105" y="3829652"/>
          <a:ext cx="2312442" cy="219964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594D5066-0AE0-68EA-5126-290A96D0ECC1}"/>
              </a:ext>
            </a:extLst>
          </p:cNvPr>
          <p:cNvSpPr txBox="1"/>
          <p:nvPr/>
        </p:nvSpPr>
        <p:spPr>
          <a:xfrm>
            <a:off x="1571166" y="4667862"/>
            <a:ext cx="103632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287D7D"/>
                </a:solidFill>
                <a:effectLst/>
                <a:uLnTx/>
                <a:uFillTx/>
                <a:latin typeface="Tenorite" panose="00000500000000000000" pitchFamily="2" charset="0"/>
                <a:ea typeface="+mn-ea"/>
                <a:cs typeface="+mn-cs"/>
              </a:rPr>
              <a:t>62%</a:t>
            </a:r>
          </a:p>
        </p:txBody>
      </p:sp>
      <p:sp>
        <p:nvSpPr>
          <p:cNvPr id="15" name="TextBox 14">
            <a:extLst>
              <a:ext uri="{FF2B5EF4-FFF2-40B4-BE49-F238E27FC236}">
                <a16:creationId xmlns:a16="http://schemas.microsoft.com/office/drawing/2014/main" id="{0F072B12-12BA-CE67-F43C-1F7810D32392}"/>
              </a:ext>
            </a:extLst>
          </p:cNvPr>
          <p:cNvSpPr txBox="1"/>
          <p:nvPr/>
        </p:nvSpPr>
        <p:spPr>
          <a:xfrm>
            <a:off x="3164267" y="4421639"/>
            <a:ext cx="3180080" cy="1015663"/>
          </a:xfrm>
          <a:prstGeom prst="rect">
            <a:avLst/>
          </a:prstGeom>
          <a:noFill/>
        </p:spPr>
        <p:txBody>
          <a:bodyPr wrap="square" rtlCol="0">
            <a:spAutoFit/>
          </a:bodyPr>
          <a:lstStyle>
            <a:defPPr>
              <a:defRPr lang="en-US"/>
            </a:defPPr>
            <a:lvl1pPr>
              <a:defRPr sz="2000" b="1">
                <a:solidFill>
                  <a:srgbClr val="F26621"/>
                </a:solidFill>
                <a:latin typeface="Tenorite"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87D7D"/>
                </a:solidFill>
                <a:effectLst/>
                <a:uLnTx/>
                <a:uFillTx/>
                <a:latin typeface="Tenorite" panose="00000500000000000000" pitchFamily="2" charset="0"/>
                <a:ea typeface="+mn-ea"/>
                <a:cs typeface="+mn-cs"/>
              </a:rPr>
              <a:t>Providers turning away new referrals due to staffing challenges</a:t>
            </a:r>
          </a:p>
        </p:txBody>
      </p:sp>
      <p:graphicFrame>
        <p:nvGraphicFramePr>
          <p:cNvPr id="8" name="Chart 7">
            <a:extLst>
              <a:ext uri="{FF2B5EF4-FFF2-40B4-BE49-F238E27FC236}">
                <a16:creationId xmlns:a16="http://schemas.microsoft.com/office/drawing/2014/main" id="{758B7808-1672-93C0-2528-E4BF0E668D3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97045248"/>
              </p:ext>
            </p:extLst>
          </p:nvPr>
        </p:nvGraphicFramePr>
        <p:xfrm>
          <a:off x="6456107" y="1491605"/>
          <a:ext cx="2312442" cy="2199640"/>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5EDCBAC3-D349-CCAD-CB28-4455C214DEF3}"/>
              </a:ext>
            </a:extLst>
          </p:cNvPr>
          <p:cNvSpPr txBox="1"/>
          <p:nvPr/>
        </p:nvSpPr>
        <p:spPr>
          <a:xfrm>
            <a:off x="7118526" y="2277643"/>
            <a:ext cx="103632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prstClr val="black"/>
                </a:solidFill>
                <a:latin typeface="Tenorite" panose="00000500000000000000" pitchFamily="2" charset="0"/>
              </a:rPr>
              <a:t>2</a:t>
            </a:r>
            <a:r>
              <a:rPr kumimoji="0" lang="en-US" sz="28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9%</a:t>
            </a:r>
          </a:p>
        </p:txBody>
      </p:sp>
      <p:sp>
        <p:nvSpPr>
          <p:cNvPr id="16" name="TextBox 15">
            <a:extLst>
              <a:ext uri="{FF2B5EF4-FFF2-40B4-BE49-F238E27FC236}">
                <a16:creationId xmlns:a16="http://schemas.microsoft.com/office/drawing/2014/main" id="{B7C8435B-9B20-6B3D-1F71-8E5E2D5D3D3A}"/>
              </a:ext>
            </a:extLst>
          </p:cNvPr>
          <p:cNvSpPr txBox="1"/>
          <p:nvPr/>
        </p:nvSpPr>
        <p:spPr>
          <a:xfrm>
            <a:off x="8768549" y="1925137"/>
            <a:ext cx="2912654" cy="1323439"/>
          </a:xfrm>
          <a:prstGeom prst="rect">
            <a:avLst/>
          </a:prstGeom>
          <a:noFill/>
        </p:spPr>
        <p:txBody>
          <a:bodyPr wrap="square" rtlCol="0">
            <a:spAutoFit/>
          </a:bodyPr>
          <a:lstStyle>
            <a:defPPr>
              <a:defRPr lang="en-US"/>
            </a:defPPr>
            <a:lvl1pPr>
              <a:defRPr sz="2000" b="1">
                <a:solidFill>
                  <a:srgbClr val="F26621"/>
                </a:solidFill>
                <a:latin typeface="Tenorite"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Providers discontinuing programs or services due to staffing challenges</a:t>
            </a:r>
          </a:p>
        </p:txBody>
      </p:sp>
      <p:graphicFrame>
        <p:nvGraphicFramePr>
          <p:cNvPr id="9" name="Chart 8">
            <a:extLst>
              <a:ext uri="{FF2B5EF4-FFF2-40B4-BE49-F238E27FC236}">
                <a16:creationId xmlns:a16="http://schemas.microsoft.com/office/drawing/2014/main" id="{BA0DB02D-A7D9-CBBC-EFB6-EDD8E0122F9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59514517"/>
              </p:ext>
            </p:extLst>
          </p:nvPr>
        </p:nvGraphicFramePr>
        <p:xfrm>
          <a:off x="6456107" y="3829652"/>
          <a:ext cx="2312442" cy="2199640"/>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12">
            <a:extLst>
              <a:ext uri="{FF2B5EF4-FFF2-40B4-BE49-F238E27FC236}">
                <a16:creationId xmlns:a16="http://schemas.microsoft.com/office/drawing/2014/main" id="{CBF67667-ADD2-0B98-C277-C751C7354516}"/>
              </a:ext>
            </a:extLst>
          </p:cNvPr>
          <p:cNvSpPr txBox="1"/>
          <p:nvPr/>
        </p:nvSpPr>
        <p:spPr>
          <a:xfrm>
            <a:off x="7094168" y="4667862"/>
            <a:ext cx="103632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30459E"/>
                </a:solidFill>
                <a:effectLst/>
                <a:uLnTx/>
                <a:uFillTx/>
                <a:latin typeface="Tenorite" panose="00000500000000000000" pitchFamily="2" charset="0"/>
                <a:ea typeface="+mn-ea"/>
                <a:cs typeface="+mn-cs"/>
              </a:rPr>
              <a:t>59%</a:t>
            </a:r>
          </a:p>
        </p:txBody>
      </p:sp>
      <p:sp>
        <p:nvSpPr>
          <p:cNvPr id="17" name="TextBox 16">
            <a:extLst>
              <a:ext uri="{FF2B5EF4-FFF2-40B4-BE49-F238E27FC236}">
                <a16:creationId xmlns:a16="http://schemas.microsoft.com/office/drawing/2014/main" id="{12F26EE1-D5E7-AE1B-89C6-0286D37D7293}"/>
              </a:ext>
            </a:extLst>
          </p:cNvPr>
          <p:cNvSpPr txBox="1"/>
          <p:nvPr/>
        </p:nvSpPr>
        <p:spPr>
          <a:xfrm>
            <a:off x="8768549" y="4267752"/>
            <a:ext cx="2790190" cy="1323439"/>
          </a:xfrm>
          <a:prstGeom prst="rect">
            <a:avLst/>
          </a:prstGeom>
          <a:noFill/>
        </p:spPr>
        <p:txBody>
          <a:bodyPr wrap="square" rtlCol="0">
            <a:spAutoFit/>
          </a:bodyPr>
          <a:lstStyle>
            <a:defPPr>
              <a:defRPr lang="en-US"/>
            </a:defPPr>
            <a:lvl1pPr>
              <a:defRPr sz="2000" b="1">
                <a:solidFill>
                  <a:srgbClr val="F26621"/>
                </a:solidFill>
                <a:latin typeface="Tenorite" panose="00000500000000000000"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0459E"/>
                </a:solidFill>
                <a:effectLst/>
                <a:uLnTx/>
                <a:uFillTx/>
                <a:latin typeface="Tenorite" panose="00000500000000000000" pitchFamily="2" charset="0"/>
                <a:ea typeface="+mn-ea"/>
                <a:cs typeface="+mn-cs"/>
              </a:rPr>
              <a:t>Providers intending to delay the launch of new programs due to staffing challenges</a:t>
            </a:r>
          </a:p>
        </p:txBody>
      </p:sp>
      <p:pic>
        <p:nvPicPr>
          <p:cNvPr id="2" name="Picture 1" descr="ANCOR logo">
            <a:extLst>
              <a:ext uri="{FF2B5EF4-FFF2-40B4-BE49-F238E27FC236}">
                <a16:creationId xmlns:a16="http://schemas.microsoft.com/office/drawing/2014/main" id="{87D3E749-FB67-38B3-52E4-ECB61666B1CD}"/>
              </a:ext>
            </a:extLst>
          </p:cNvPr>
          <p:cNvPicPr>
            <a:picLocks noGrp="1" noRot="1" noChangeAspect="1" noMove="1" noResize="1" noEditPoints="1" noAdjustHandles="1" noChangeArrowheads="1" noChangeShapeType="1" noCrop="1"/>
          </p:cNvPicPr>
          <p:nvPr/>
        </p:nvPicPr>
        <p:blipFill>
          <a:blip r:embed="rId8"/>
          <a:stretch>
            <a:fillRect/>
          </a:stretch>
        </p:blipFill>
        <p:spPr>
          <a:xfrm>
            <a:off x="10636952" y="5960802"/>
            <a:ext cx="1346338" cy="532070"/>
          </a:xfrm>
          <a:prstGeom prst="rect">
            <a:avLst/>
          </a:prstGeom>
        </p:spPr>
      </p:pic>
    </p:spTree>
    <p:extLst>
      <p:ext uri="{BB962C8B-B14F-4D97-AF65-F5344CB8AC3E}">
        <p14:creationId xmlns:p14="http://schemas.microsoft.com/office/powerpoint/2010/main" val="398671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5793CD8-8649-7A08-3133-8C8228B3F2E8}"/>
              </a:ext>
            </a:extLst>
          </p:cNvPr>
          <p:cNvSpPr txBox="1">
            <a:spLocks noGrp="1"/>
          </p:cNvSpPr>
          <p:nvPr>
            <p:ph type="title" idx="4294967295"/>
          </p:nvPr>
        </p:nvSpPr>
        <p:spPr>
          <a:xfrm>
            <a:off x="838200" y="1502706"/>
            <a:ext cx="10515600" cy="15227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2500"/>
          </a:bodyPr>
          <a:lstStyle>
            <a:lvl1pPr algn="ctr" defTabSz="914400" rtl="0" eaLnBrk="1" latinLnBrk="0" hangingPunct="1">
              <a:lnSpc>
                <a:spcPct val="90000"/>
              </a:lnSpc>
              <a:spcBef>
                <a:spcPct val="0"/>
              </a:spcBef>
              <a:buNone/>
              <a:defRPr sz="6000" kern="1200">
                <a:solidFill>
                  <a:srgbClr val="F2662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500" b="1" i="0" u="none" strike="noStrike" kern="1200" cap="none" spc="0" normalizeH="0" baseline="0" noProof="0" dirty="0">
                <a:ln>
                  <a:noFill/>
                </a:ln>
                <a:solidFill>
                  <a:prstClr val="white"/>
                </a:solidFill>
                <a:effectLst/>
                <a:uLnTx/>
                <a:uFillTx/>
                <a:latin typeface="Tenorite" panose="00000500000000000000" pitchFamily="2" charset="0"/>
                <a:ea typeface="+mj-ea"/>
                <a:cs typeface="+mj-cs"/>
              </a:rPr>
              <a:t>The Role of Technology and AI</a:t>
            </a:r>
          </a:p>
        </p:txBody>
      </p:sp>
    </p:spTree>
    <p:extLst>
      <p:ext uri="{BB962C8B-B14F-4D97-AF65-F5344CB8AC3E}">
        <p14:creationId xmlns:p14="http://schemas.microsoft.com/office/powerpoint/2010/main" val="244359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4FCF7-E17F-CED6-6DBC-1685CA82493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855D043-479F-2AE1-E75B-F3440086D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C3772ED3-335B-E0FD-F329-BDC4A35629B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5982453"/>
            <a:ext cx="1346338" cy="532070"/>
          </a:xfrm>
          <a:prstGeom prst="rect">
            <a:avLst/>
          </a:prstGeom>
        </p:spPr>
      </p:pic>
      <p:sp>
        <p:nvSpPr>
          <p:cNvPr id="3" name="Title 1">
            <a:extLst>
              <a:ext uri="{FF2B5EF4-FFF2-40B4-BE49-F238E27FC236}">
                <a16:creationId xmlns:a16="http://schemas.microsoft.com/office/drawing/2014/main" id="{8562F219-4353-791C-A9AD-5E404E51C51B}"/>
              </a:ext>
            </a:extLst>
          </p:cNvPr>
          <p:cNvSpPr txBox="1">
            <a:spLocks noGrp="1"/>
          </p:cNvSpPr>
          <p:nvPr>
            <p:ph type="title" idx="4294967295"/>
          </p:nvPr>
        </p:nvSpPr>
        <p:spPr>
          <a:xfrm>
            <a:off x="838200" y="441328"/>
            <a:ext cx="10736179" cy="6996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253DA6"/>
                </a:solidFill>
                <a:effectLst/>
                <a:uLnTx/>
                <a:uFillTx/>
                <a:latin typeface="Tenorite" panose="00000500000000000000" pitchFamily="2" charset="0"/>
                <a:ea typeface="+mj-ea"/>
                <a:cs typeface="+mj-cs"/>
              </a:rPr>
              <a:t>Some History…</a:t>
            </a:r>
          </a:p>
        </p:txBody>
      </p:sp>
      <p:sp>
        <p:nvSpPr>
          <p:cNvPr id="19" name="Content Placeholder 1">
            <a:extLst>
              <a:ext uri="{FF2B5EF4-FFF2-40B4-BE49-F238E27FC236}">
                <a16:creationId xmlns:a16="http://schemas.microsoft.com/office/drawing/2014/main" id="{36C1EC50-3535-CB03-6920-EEE18F9CEFB9}"/>
              </a:ext>
            </a:extLst>
          </p:cNvPr>
          <p:cNvSpPr txBox="1">
            <a:spLocks/>
          </p:cNvSpPr>
          <p:nvPr/>
        </p:nvSpPr>
        <p:spPr>
          <a:xfrm>
            <a:off x="907473" y="1352289"/>
            <a:ext cx="5576454" cy="4418870"/>
          </a:xfrm>
          <a:prstGeom prst="rect">
            <a:avLst/>
          </a:prstGeom>
        </p:spPr>
        <p:txBody>
          <a:bodyPr/>
          <a:lstStyle>
            <a:lvl1pPr marL="385753" indent="-385753" algn="l" defTabSz="685783" rtl="0" eaLnBrk="1" latinLnBrk="0" hangingPunct="1">
              <a:lnSpc>
                <a:spcPct val="90000"/>
              </a:lnSpc>
              <a:spcBef>
                <a:spcPts val="751"/>
              </a:spcBef>
              <a:buClr>
                <a:schemeClr val="accent1"/>
              </a:buClr>
              <a:buFont typeface="Wingdings" panose="05000000000000000000" pitchFamily="2" charset="2"/>
              <a:buChar char="§"/>
              <a:defRPr sz="2100" kern="1200">
                <a:solidFill>
                  <a:schemeClr val="tx1"/>
                </a:solidFill>
                <a:latin typeface="+mn-lt"/>
                <a:ea typeface="+mn-ea"/>
                <a:cs typeface="+mn-cs"/>
              </a:defRPr>
            </a:lvl1pPr>
            <a:lvl2pPr marL="514338" indent="-171446" algn="l" defTabSz="685783" rtl="0" eaLnBrk="1" latinLnBrk="0" hangingPunct="1">
              <a:lnSpc>
                <a:spcPct val="90000"/>
              </a:lnSpc>
              <a:spcBef>
                <a:spcPts val="375"/>
              </a:spcBef>
              <a:buClr>
                <a:schemeClr val="accent1"/>
              </a:buClr>
              <a:buFont typeface="Wingdings" panose="05000000000000000000" pitchFamily="2" charset="2"/>
              <a:buChar char="§"/>
              <a:defRPr sz="1800" kern="1200">
                <a:solidFill>
                  <a:schemeClr val="tx1"/>
                </a:solidFill>
                <a:latin typeface="+mn-lt"/>
                <a:ea typeface="+mn-ea"/>
                <a:cs typeface="+mn-cs"/>
              </a:defRPr>
            </a:lvl2pPr>
            <a:lvl3pPr marL="857229" indent="-171446" algn="l" defTabSz="685783" rtl="0" eaLnBrk="1" latinLnBrk="0" hangingPunct="1">
              <a:lnSpc>
                <a:spcPct val="90000"/>
              </a:lnSpc>
              <a:spcBef>
                <a:spcPts val="375"/>
              </a:spcBef>
              <a:buClr>
                <a:schemeClr val="accent1"/>
              </a:buClr>
              <a:buFont typeface="Wingdings" panose="05000000000000000000" pitchFamily="2" charset="2"/>
              <a:buChar char="§"/>
              <a:defRPr sz="1500" kern="1200">
                <a:solidFill>
                  <a:schemeClr val="tx1"/>
                </a:solidFill>
                <a:latin typeface="+mn-lt"/>
                <a:ea typeface="+mn-ea"/>
                <a:cs typeface="+mn-cs"/>
              </a:defRPr>
            </a:lvl3pPr>
            <a:lvl4pPr marL="1200121" indent="-171446" algn="l" defTabSz="685783" rtl="0" eaLnBrk="1" latinLnBrk="0" hangingPunct="1">
              <a:lnSpc>
                <a:spcPct val="90000"/>
              </a:lnSpc>
              <a:spcBef>
                <a:spcPts val="375"/>
              </a:spcBef>
              <a:buClr>
                <a:schemeClr val="accent1"/>
              </a:buClr>
              <a:buFont typeface="Wingdings" panose="05000000000000000000" pitchFamily="2" charset="2"/>
              <a:buChar char="§"/>
              <a:defRPr sz="1351"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Wingdings" panose="05000000000000000000" pitchFamily="2" charset="2"/>
              <a:buChar char="§"/>
              <a:defRPr sz="1351"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a:buClr>
                <a:srgbClr val="F26621"/>
              </a:buClr>
            </a:pPr>
            <a:r>
              <a:rPr lang="en-US" sz="2400" dirty="0">
                <a:latin typeface="Tenorite" panose="00000500000000000000" pitchFamily="2" charset="0"/>
              </a:rPr>
              <a:t>Coleman Institute Conference and ANCOR Technology Summit happened annually in Colorado. (2010-2016)</a:t>
            </a:r>
          </a:p>
          <a:p>
            <a:pPr>
              <a:buClr>
                <a:srgbClr val="F26621"/>
              </a:buClr>
            </a:pPr>
            <a:endParaRPr lang="en-US" sz="1800" dirty="0">
              <a:latin typeface="Tenorite" panose="00000500000000000000" pitchFamily="2" charset="0"/>
            </a:endParaRPr>
          </a:p>
          <a:p>
            <a:pPr>
              <a:buClr>
                <a:srgbClr val="F26621"/>
              </a:buClr>
            </a:pPr>
            <a:r>
              <a:rPr lang="en-US" sz="2400" dirty="0">
                <a:latin typeface="Tenorite" panose="00000500000000000000" pitchFamily="2" charset="0"/>
              </a:rPr>
              <a:t>Declaration written in 2013 by David Braddock and others at the Coleman Institute in consultation with people with lived experiences. </a:t>
            </a:r>
          </a:p>
          <a:p>
            <a:pPr>
              <a:buClr>
                <a:srgbClr val="F26621"/>
              </a:buClr>
            </a:pPr>
            <a:endParaRPr lang="en-US" sz="1800" dirty="0">
              <a:latin typeface="Tenorite" panose="00000500000000000000" pitchFamily="2" charset="0"/>
            </a:endParaRPr>
          </a:p>
          <a:p>
            <a:pPr>
              <a:buClr>
                <a:srgbClr val="F26621"/>
              </a:buClr>
            </a:pPr>
            <a:r>
              <a:rPr lang="en-US" sz="2400" dirty="0">
                <a:latin typeface="Tenorite" panose="00000500000000000000" pitchFamily="2" charset="0"/>
              </a:rPr>
              <a:t>ANCOR among numerous local, state and national endorsers. </a:t>
            </a:r>
          </a:p>
        </p:txBody>
      </p:sp>
      <p:pic>
        <p:nvPicPr>
          <p:cNvPr id="20" name="Content Placeholder 4" descr="Screenshot of a poster of the Coleman Institute Declaration on the Rights of People with Cognitive Disabilities to Technology and Information Access.">
            <a:extLst>
              <a:ext uri="{FF2B5EF4-FFF2-40B4-BE49-F238E27FC236}">
                <a16:creationId xmlns:a16="http://schemas.microsoft.com/office/drawing/2014/main" id="{0063B0FF-396F-86CB-B2D8-1F9DBAAEB8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56967" y="318655"/>
            <a:ext cx="4710478" cy="6098017"/>
          </a:xfrm>
          <a:prstGeom prst="rect">
            <a:avLst/>
          </a:prstGeom>
        </p:spPr>
      </p:pic>
    </p:spTree>
    <p:extLst>
      <p:ext uri="{BB962C8B-B14F-4D97-AF65-F5344CB8AC3E}">
        <p14:creationId xmlns:p14="http://schemas.microsoft.com/office/powerpoint/2010/main" val="3935172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565F9-F9CD-1595-4080-CD6874C1CB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5B4983D-DEEA-C44C-A18C-E9AB9203882D}"/>
              </a:ext>
            </a:extLst>
          </p:cNvPr>
          <p:cNvSpPr txBox="1">
            <a:spLocks noGrp="1"/>
          </p:cNvSpPr>
          <p:nvPr>
            <p:ph type="title" idx="4294967295"/>
          </p:nvPr>
        </p:nvSpPr>
        <p:spPr>
          <a:xfrm>
            <a:off x="688369" y="906794"/>
            <a:ext cx="3782031" cy="34778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3E7F86"/>
                </a:solidFill>
                <a:effectLst/>
                <a:uLnTx/>
                <a:uFillTx/>
                <a:latin typeface="Tenorite" panose="00000500000000000000" pitchFamily="2" charset="0"/>
                <a:ea typeface="+mn-ea"/>
                <a:cs typeface="+mn-cs"/>
              </a:rPr>
              <a:t>How Are Providers Using (and paying for ) Technology</a:t>
            </a:r>
          </a:p>
        </p:txBody>
      </p:sp>
      <p:pic>
        <p:nvPicPr>
          <p:cNvPr id="4" name="Picture 3" descr="Cover of &quot;Advancing Technology Access for People with Intellectual and Developmental Disabilities: The 2024 National Technology Solutions 2.0 Survey of IDD Service and Supports Providers,&quot; by Shea Tanis and Gloria Gantt, University of Kansas Center on Disabilities, and Gabrielle Sedor, ANCOR. Published March 2026.">
            <a:extLst>
              <a:ext uri="{FF2B5EF4-FFF2-40B4-BE49-F238E27FC236}">
                <a16:creationId xmlns:a16="http://schemas.microsoft.com/office/drawing/2014/main" id="{A23F720B-08D1-B938-8254-9E78E92B5D89}"/>
              </a:ext>
            </a:extLst>
          </p:cNvPr>
          <p:cNvPicPr>
            <a:picLocks noChangeAspect="1"/>
          </p:cNvPicPr>
          <p:nvPr/>
        </p:nvPicPr>
        <p:blipFill>
          <a:blip r:embed="rId3"/>
          <a:stretch>
            <a:fillRect/>
          </a:stretch>
        </p:blipFill>
        <p:spPr>
          <a:xfrm>
            <a:off x="4979688" y="-366862"/>
            <a:ext cx="4970246" cy="647447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TextBox 1">
            <a:extLst>
              <a:ext uri="{FF2B5EF4-FFF2-40B4-BE49-F238E27FC236}">
                <a16:creationId xmlns:a16="http://schemas.microsoft.com/office/drawing/2014/main" id="{92AF2E0D-E741-66A8-794D-F38BA2B619C7}"/>
              </a:ext>
            </a:extLst>
          </p:cNvPr>
          <p:cNvSpPr txBox="1"/>
          <p:nvPr/>
        </p:nvSpPr>
        <p:spPr>
          <a:xfrm>
            <a:off x="9452225" y="370139"/>
            <a:ext cx="2280863" cy="369332"/>
          </a:xfrm>
          <a:prstGeom prst="rect">
            <a:avLst/>
          </a:prstGeom>
          <a:noFill/>
        </p:spPr>
        <p:txBody>
          <a:bodyPr wrap="square">
            <a:spAutoFit/>
          </a:bodyPr>
          <a:lstStyle/>
          <a:p>
            <a:pPr algn="r"/>
            <a:r>
              <a:rPr lang="en-US" b="1">
                <a:solidFill>
                  <a:srgbClr val="1C313B"/>
                </a:solidFill>
                <a:effectLst/>
                <a:latin typeface="Tenorite" panose="00000500000000000000" pitchFamily="2" charset="0"/>
              </a:rPr>
              <a:t>#ANCORConnect26</a:t>
            </a:r>
            <a:endParaRPr lang="en-US" b="1">
              <a:solidFill>
                <a:srgbClr val="1C313B"/>
              </a:solidFill>
              <a:latin typeface="Tenorite" panose="00000500000000000000" pitchFamily="2" charset="0"/>
            </a:endParaRPr>
          </a:p>
        </p:txBody>
      </p:sp>
    </p:spTree>
    <p:extLst>
      <p:ext uri="{BB962C8B-B14F-4D97-AF65-F5344CB8AC3E}">
        <p14:creationId xmlns:p14="http://schemas.microsoft.com/office/powerpoint/2010/main" val="40407702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F3F57-0BF8-251F-25DD-383E6C2ED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107E8E-5AD3-4E29-7DC3-03B4404DC903}"/>
              </a:ext>
            </a:extLst>
          </p:cNvPr>
          <p:cNvSpPr>
            <a:spLocks noGrp="1"/>
          </p:cNvSpPr>
          <p:nvPr>
            <p:ph type="title"/>
          </p:nvPr>
        </p:nvSpPr>
        <p:spPr>
          <a:xfrm>
            <a:off x="609600" y="152400"/>
            <a:ext cx="10972800" cy="1251062"/>
          </a:xfrm>
        </p:spPr>
        <p:txBody>
          <a:bodyPr anchor="ctr">
            <a:normAutofit/>
          </a:bodyPr>
          <a:lstStyle/>
          <a:p>
            <a:pPr>
              <a:lnSpc>
                <a:spcPct val="90000"/>
              </a:lnSpc>
            </a:pPr>
            <a:r>
              <a:rPr lang="en-US" dirty="0"/>
              <a:t>Technologies Investments by Providers</a:t>
            </a:r>
          </a:p>
        </p:txBody>
      </p:sp>
      <p:sp>
        <p:nvSpPr>
          <p:cNvPr id="3" name="Content Placeholder 2">
            <a:extLst>
              <a:ext uri="{FF2B5EF4-FFF2-40B4-BE49-F238E27FC236}">
                <a16:creationId xmlns:a16="http://schemas.microsoft.com/office/drawing/2014/main" id="{DB8402C2-23AC-3E75-7A2A-B8C103628E74}"/>
              </a:ext>
            </a:extLst>
          </p:cNvPr>
          <p:cNvSpPr>
            <a:spLocks noGrp="1"/>
          </p:cNvSpPr>
          <p:nvPr>
            <p:ph sz="half" idx="1"/>
          </p:nvPr>
        </p:nvSpPr>
        <p:spPr>
          <a:xfrm>
            <a:off x="609600" y="1773936"/>
            <a:ext cx="5384800" cy="4623816"/>
          </a:xfrm>
        </p:spPr>
        <p:txBody>
          <a:bodyPr>
            <a:normAutofit/>
          </a:bodyPr>
          <a:lstStyle/>
          <a:p>
            <a:pPr marL="514350" indent="-514350">
              <a:spcAft>
                <a:spcPts val="600"/>
              </a:spcAft>
              <a:buFont typeface="+mj-lt"/>
              <a:buAutoNum type="arabicPeriod"/>
            </a:pPr>
            <a:r>
              <a:rPr lang="en-US" sz="2400" dirty="0"/>
              <a:t>Computers or tablets (78%)</a:t>
            </a:r>
          </a:p>
          <a:p>
            <a:pPr marL="514350" indent="-514350">
              <a:spcAft>
                <a:spcPts val="600"/>
              </a:spcAft>
              <a:buFont typeface="+mj-lt"/>
              <a:buAutoNum type="arabicPeriod"/>
            </a:pPr>
            <a:r>
              <a:rPr lang="en-US" sz="2400" dirty="0"/>
              <a:t>Broadband or internet activation fees (77%)</a:t>
            </a:r>
          </a:p>
          <a:p>
            <a:pPr marL="514350" indent="-514350">
              <a:spcAft>
                <a:spcPts val="600"/>
              </a:spcAft>
              <a:buFont typeface="+mj-lt"/>
              <a:buAutoNum type="arabicPeriod"/>
            </a:pPr>
            <a:r>
              <a:rPr lang="en-US" sz="2400" dirty="0"/>
              <a:t>Smartphones (49%)</a:t>
            </a:r>
          </a:p>
          <a:p>
            <a:pPr marL="514350" indent="-514350">
              <a:spcAft>
                <a:spcPts val="600"/>
              </a:spcAft>
              <a:buFont typeface="+mj-lt"/>
              <a:buAutoNum type="arabicPeriod"/>
            </a:pPr>
            <a:r>
              <a:rPr lang="en-US" sz="2400" dirty="0"/>
              <a:t>Smart home technology (39%)</a:t>
            </a:r>
          </a:p>
          <a:p>
            <a:pPr marL="514350" indent="-514350">
              <a:spcAft>
                <a:spcPts val="600"/>
              </a:spcAft>
              <a:buFont typeface="+mj-lt"/>
              <a:buAutoNum type="arabicPeriod"/>
            </a:pPr>
            <a:r>
              <a:rPr lang="en-US" sz="2400" dirty="0"/>
              <a:t>Accessible appliances (32%)</a:t>
            </a:r>
          </a:p>
          <a:p>
            <a:pPr marL="118872" indent="0">
              <a:spcAft>
                <a:spcPts val="600"/>
              </a:spcAft>
              <a:buNone/>
            </a:pPr>
            <a:endParaRPr lang="en-US" dirty="0"/>
          </a:p>
        </p:txBody>
      </p:sp>
      <p:pic>
        <p:nvPicPr>
          <p:cNvPr id="177" name="Picture 176">
            <a:extLst>
              <a:ext uri="{FF2B5EF4-FFF2-40B4-BE49-F238E27FC236}">
                <a16:creationId xmlns:a16="http://schemas.microsoft.com/office/drawing/2014/main" id="{8B11DAFB-74BB-5E79-B768-3A2911A5944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88204" y="1611891"/>
            <a:ext cx="1572097" cy="4623816"/>
          </a:xfrm>
          <a:prstGeom prst="rect">
            <a:avLst/>
          </a:prstGeom>
          <a:noFill/>
        </p:spPr>
      </p:pic>
    </p:spTree>
    <p:extLst>
      <p:ext uri="{BB962C8B-B14F-4D97-AF65-F5344CB8AC3E}">
        <p14:creationId xmlns:p14="http://schemas.microsoft.com/office/powerpoint/2010/main" val="29778117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9E53E-9980-DAA5-9312-A15649F12A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052B2-203B-576D-5FFC-F0CC0EEAE9F9}"/>
              </a:ext>
            </a:extLst>
          </p:cNvPr>
          <p:cNvSpPr>
            <a:spLocks noGrp="1"/>
          </p:cNvSpPr>
          <p:nvPr>
            <p:ph type="title"/>
          </p:nvPr>
        </p:nvSpPr>
        <p:spPr>
          <a:xfrm>
            <a:off x="609600" y="152400"/>
            <a:ext cx="10972800" cy="1251062"/>
          </a:xfrm>
        </p:spPr>
        <p:txBody>
          <a:bodyPr anchor="ctr">
            <a:normAutofit/>
          </a:bodyPr>
          <a:lstStyle/>
          <a:p>
            <a:r>
              <a:rPr lang="en-US" dirty="0"/>
              <a:t>Demonstration of Cost Efficiencies</a:t>
            </a:r>
          </a:p>
        </p:txBody>
      </p:sp>
      <p:pic>
        <p:nvPicPr>
          <p:cNvPr id="4" name="Picture 3" descr="Dollar bills and stacks of gold coins. ">
            <a:extLst>
              <a:ext uri="{FF2B5EF4-FFF2-40B4-BE49-F238E27FC236}">
                <a16:creationId xmlns:a16="http://schemas.microsoft.com/office/drawing/2014/main" id="{3EAB6B30-1478-D7C5-0874-47F62D74F207}"/>
              </a:ext>
            </a:extLst>
          </p:cNvPr>
          <p:cNvPicPr>
            <a:picLocks noChangeAspect="1"/>
          </p:cNvPicPr>
          <p:nvPr/>
        </p:nvPicPr>
        <p:blipFill rotWithShape="1">
          <a:blip r:embed="rId3">
            <a:extLst>
              <a:ext uri="{28A0092B-C50C-407E-A947-70E740481C1C}">
                <a14:useLocalDpi xmlns:a14="http://schemas.microsoft.com/office/drawing/2010/main" val="0"/>
              </a:ext>
            </a:extLst>
          </a:blip>
          <a:srcRect r="3511"/>
          <a:stretch/>
        </p:blipFill>
        <p:spPr>
          <a:xfrm>
            <a:off x="609600" y="2076778"/>
            <a:ext cx="5384800" cy="4018132"/>
          </a:xfrm>
          <a:prstGeom prst="rect">
            <a:avLst/>
          </a:prstGeom>
          <a:noFill/>
        </p:spPr>
      </p:pic>
      <p:sp>
        <p:nvSpPr>
          <p:cNvPr id="3" name="Content Placeholder 2">
            <a:extLst>
              <a:ext uri="{FF2B5EF4-FFF2-40B4-BE49-F238E27FC236}">
                <a16:creationId xmlns:a16="http://schemas.microsoft.com/office/drawing/2014/main" id="{1C6D94CA-B1A6-E83F-9450-85EB631624FC}"/>
              </a:ext>
            </a:extLst>
          </p:cNvPr>
          <p:cNvSpPr>
            <a:spLocks noGrp="1"/>
          </p:cNvSpPr>
          <p:nvPr>
            <p:ph sz="half" idx="2"/>
          </p:nvPr>
        </p:nvSpPr>
        <p:spPr>
          <a:xfrm>
            <a:off x="6197600" y="1773936"/>
            <a:ext cx="5384800" cy="4623816"/>
          </a:xfrm>
        </p:spPr>
        <p:txBody>
          <a:bodyPr>
            <a:normAutofit/>
          </a:bodyPr>
          <a:lstStyle/>
          <a:p>
            <a:r>
              <a:rPr lang="en-US" sz="2400" dirty="0"/>
              <a:t>In 2024, 85% of providers indicated they could demonstrate cost savings or greater efficiencies as a result of investing in technology solutions</a:t>
            </a:r>
          </a:p>
          <a:p>
            <a:pPr marL="0" indent="0">
              <a:buNone/>
            </a:pPr>
            <a:endParaRPr lang="en-US" sz="2400" dirty="0"/>
          </a:p>
          <a:p>
            <a:r>
              <a:rPr lang="en-US" sz="2400" dirty="0"/>
              <a:t>In 2020, 53% of providers indicated they could demonstrate cost savings or greater efficiencies as a result of investing in technology solutions</a:t>
            </a:r>
          </a:p>
          <a:p>
            <a:pPr marL="118872" indent="0">
              <a:spcAft>
                <a:spcPts val="600"/>
              </a:spcAft>
              <a:buNone/>
            </a:pPr>
            <a:endParaRPr lang="en-US" sz="2400" dirty="0"/>
          </a:p>
        </p:txBody>
      </p:sp>
    </p:spTree>
    <p:extLst>
      <p:ext uri="{BB962C8B-B14F-4D97-AF65-F5344CB8AC3E}">
        <p14:creationId xmlns:p14="http://schemas.microsoft.com/office/powerpoint/2010/main" val="32525146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7">
            <a:extLst>
              <a:ext uri="{FF2B5EF4-FFF2-40B4-BE49-F238E27FC236}">
                <a16:creationId xmlns:a16="http://schemas.microsoft.com/office/drawing/2014/main" id="{37B1098E-9F1E-F3AB-5AB3-83E04A06AF7F}"/>
              </a:ext>
            </a:extLst>
          </p:cNvPr>
          <p:cNvSpPr txBox="1">
            <a:spLocks noGrp="1"/>
          </p:cNvSpPr>
          <p:nvPr>
            <p:ph type="title"/>
          </p:nvPr>
        </p:nvSpPr>
        <p:spPr>
          <a:xfrm>
            <a:off x="1350235" y="565175"/>
            <a:ext cx="9280733" cy="43601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ts val="3420"/>
              </a:lnSpc>
              <a:spcBef>
                <a:spcPts val="0"/>
              </a:spcBef>
              <a:spcAft>
                <a:spcPts val="0"/>
              </a:spcAft>
              <a:buClrTx/>
              <a:buSzTx/>
              <a:buFontTx/>
              <a:buNone/>
              <a:tabLst/>
              <a:defRPr/>
            </a:pPr>
            <a:r>
              <a:rPr kumimoji="0" lang="en-US" sz="2850" b="1" i="0" u="none" strike="noStrike" kern="1200" cap="none" spc="0" normalizeH="0" baseline="0" noProof="0" dirty="0">
                <a:ln>
                  <a:noFill/>
                </a:ln>
                <a:solidFill>
                  <a:srgbClr val="956544"/>
                </a:solidFill>
                <a:effectLst/>
                <a:uLnTx/>
                <a:uFillTx/>
                <a:latin typeface="Poppins"/>
                <a:ea typeface="+mn-ea"/>
                <a:cs typeface="+mn-cs"/>
              </a:rPr>
              <a:t>How Are Providers Using AI Tools Today?</a:t>
            </a:r>
          </a:p>
        </p:txBody>
      </p:sp>
      <p:sp>
        <p:nvSpPr>
          <p:cNvPr id="4" name="Rectangle 3">
            <a:extLst>
              <a:ext uri="{FF2B5EF4-FFF2-40B4-BE49-F238E27FC236}">
                <a16:creationId xmlns:a16="http://schemas.microsoft.com/office/drawing/2014/main" id="{B1C36E99-18AB-EB68-7BD1-B5ED3FE6324E}"/>
              </a:ext>
              <a:ext uri="{C183D7F6-B498-43B3-948B-1728B52AA6E4}">
                <adec:decorative xmlns:adec="http://schemas.microsoft.com/office/drawing/2017/decorative" val="1"/>
              </a:ext>
            </a:extLst>
          </p:cNvPr>
          <p:cNvSpPr/>
          <p:nvPr/>
        </p:nvSpPr>
        <p:spPr>
          <a:xfrm>
            <a:off x="911110" y="1495425"/>
            <a:ext cx="2114550" cy="452437"/>
          </a:xfrm>
          <a:prstGeom prst="rect">
            <a:avLst/>
          </a:prstGeom>
          <a:solidFill>
            <a:srgbClr val="2E5B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E720B864-353E-F5FA-8D2F-97AD6D0DFA7D}"/>
              </a:ext>
            </a:extLst>
          </p:cNvPr>
          <p:cNvSpPr txBox="1"/>
          <p:nvPr/>
        </p:nvSpPr>
        <p:spPr>
          <a:xfrm>
            <a:off x="958258" y="1628775"/>
            <a:ext cx="2020252" cy="185737"/>
          </a:xfrm>
          <a:prstGeom prst="rect">
            <a:avLst/>
          </a:prstGeom>
          <a:noFill/>
        </p:spPr>
        <p:txBody>
          <a:bodyPr wrap="square" lIns="0" tIns="0" rIns="0" bIns="0" anchor="t">
            <a:spAutoFit/>
          </a:bodyPr>
          <a:lstStyle/>
          <a:p>
            <a:pPr algn="ctr">
              <a:lnSpc>
                <a:spcPts val="1462"/>
              </a:lnSpc>
            </a:pPr>
            <a:r>
              <a:rPr sz="1125" b="0" i="0" u="none" dirty="0">
                <a:solidFill>
                  <a:srgbClr val="FFFFFF"/>
                </a:solidFill>
                <a:latin typeface="Poppins SemiBold"/>
              </a:rPr>
              <a:t>Communications</a:t>
            </a:r>
          </a:p>
        </p:txBody>
      </p:sp>
      <p:sp>
        <p:nvSpPr>
          <p:cNvPr id="6" name="TextBox 5">
            <a:extLst>
              <a:ext uri="{FF2B5EF4-FFF2-40B4-BE49-F238E27FC236}">
                <a16:creationId xmlns:a16="http://schemas.microsoft.com/office/drawing/2014/main" id="{E4ADB22E-2E03-16D4-503F-8C8CB30C7503}"/>
              </a:ext>
            </a:extLst>
          </p:cNvPr>
          <p:cNvSpPr txBox="1"/>
          <p:nvPr/>
        </p:nvSpPr>
        <p:spPr>
          <a:xfrm>
            <a:off x="1215910" y="2767012"/>
            <a:ext cx="1638300" cy="2234201"/>
          </a:xfrm>
          <a:prstGeom prst="rect">
            <a:avLst/>
          </a:prstGeom>
          <a:noFill/>
        </p:spPr>
        <p:txBody>
          <a:bodyPr wrap="square" lIns="66675" tIns="0" rIns="0" bIns="0" anchor="t">
            <a:spAutoFit/>
          </a:bodyPr>
          <a:lstStyle/>
          <a:p>
            <a:pPr marL="171450" indent="-171450" algn="l">
              <a:lnSpc>
                <a:spcPts val="1575"/>
              </a:lnSpc>
              <a:spcBef>
                <a:spcPts val="300"/>
              </a:spcBef>
              <a:spcAft>
                <a:spcPts val="300"/>
              </a:spcAft>
              <a:buFont typeface="Arial" panose="020B0604020202020204" pitchFamily="34" charset="0"/>
              <a:buChar char="•"/>
            </a:pPr>
            <a:r>
              <a:rPr sz="1600" b="0" i="0" u="none" dirty="0">
                <a:solidFill>
                  <a:srgbClr val="1E293B"/>
                </a:solidFill>
                <a:latin typeface="Arial" panose="020B0604020202020204" pitchFamily="34" charset="0"/>
              </a:rPr>
              <a:t>Help with Letters &amp; Emails</a:t>
            </a:r>
            <a:endParaRPr lang="en-US" sz="1600" b="0" i="0" u="none" dirty="0">
              <a:solidFill>
                <a:srgbClr val="1E293B"/>
              </a:solidFill>
              <a:latin typeface="Arial" panose="020B0604020202020204" pitchFamily="34" charset="0"/>
            </a:endParaRP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Presentations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Meeting Minutes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Staff Updates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Newsletters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Talking Points</a:t>
            </a:r>
            <a:endParaRPr lang="en-US" sz="1050" dirty="0">
              <a:solidFill>
                <a:srgbClr val="1E293B"/>
              </a:solidFill>
              <a:latin typeface="Arial" panose="020B0604020202020204" pitchFamily="34" charset="0"/>
            </a:endParaRPr>
          </a:p>
        </p:txBody>
      </p:sp>
      <p:sp>
        <p:nvSpPr>
          <p:cNvPr id="7" name="Rectangle 6">
            <a:extLst>
              <a:ext uri="{FF2B5EF4-FFF2-40B4-BE49-F238E27FC236}">
                <a16:creationId xmlns:a16="http://schemas.microsoft.com/office/drawing/2014/main" id="{159B775B-537A-E98D-D996-46AAB0F5C7F9}"/>
              </a:ext>
              <a:ext uri="{C183D7F6-B498-43B3-948B-1728B52AA6E4}">
                <adec:decorative xmlns:adec="http://schemas.microsoft.com/office/drawing/2017/decorative" val="1"/>
              </a:ext>
            </a:extLst>
          </p:cNvPr>
          <p:cNvSpPr/>
          <p:nvPr/>
        </p:nvSpPr>
        <p:spPr>
          <a:xfrm>
            <a:off x="3197110" y="1495425"/>
            <a:ext cx="2114550" cy="452437"/>
          </a:xfrm>
          <a:prstGeom prst="rect">
            <a:avLst/>
          </a:prstGeom>
          <a:solidFill>
            <a:srgbClr val="2D4A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E01F717F-CFCE-A1DD-0CA3-C9A9379E2721}"/>
              </a:ext>
            </a:extLst>
          </p:cNvPr>
          <p:cNvSpPr txBox="1"/>
          <p:nvPr/>
        </p:nvSpPr>
        <p:spPr>
          <a:xfrm>
            <a:off x="3244258" y="1628775"/>
            <a:ext cx="2020252" cy="185737"/>
          </a:xfrm>
          <a:prstGeom prst="rect">
            <a:avLst/>
          </a:prstGeom>
          <a:noFill/>
        </p:spPr>
        <p:txBody>
          <a:bodyPr wrap="square" lIns="0" tIns="0" rIns="0" bIns="0" anchor="t">
            <a:spAutoFit/>
          </a:bodyPr>
          <a:lstStyle/>
          <a:p>
            <a:pPr algn="ctr">
              <a:lnSpc>
                <a:spcPts val="1462"/>
              </a:lnSpc>
            </a:pPr>
            <a:r>
              <a:rPr sz="1125" b="0" i="0" u="none">
                <a:solidFill>
                  <a:srgbClr val="FFFFFF"/>
                </a:solidFill>
                <a:latin typeface="Poppins SemiBold"/>
              </a:rPr>
              <a:t>Policy &amp; Compliance</a:t>
            </a:r>
          </a:p>
        </p:txBody>
      </p:sp>
      <p:sp>
        <p:nvSpPr>
          <p:cNvPr id="9" name="TextBox 8">
            <a:extLst>
              <a:ext uri="{FF2B5EF4-FFF2-40B4-BE49-F238E27FC236}">
                <a16:creationId xmlns:a16="http://schemas.microsoft.com/office/drawing/2014/main" id="{E5F87070-A0F0-D11B-7734-7653D98F67A4}"/>
              </a:ext>
            </a:extLst>
          </p:cNvPr>
          <p:cNvSpPr txBox="1"/>
          <p:nvPr/>
        </p:nvSpPr>
        <p:spPr>
          <a:xfrm>
            <a:off x="3249497" y="2767012"/>
            <a:ext cx="1843087" cy="2003369"/>
          </a:xfrm>
          <a:prstGeom prst="rect">
            <a:avLst/>
          </a:prstGeom>
          <a:noFill/>
        </p:spPr>
        <p:txBody>
          <a:bodyPr wrap="square" lIns="66675" tIns="0" rIns="0" bIns="0" anchor="t">
            <a:spAutoFit/>
          </a:bodyPr>
          <a:lstStyle/>
          <a:p>
            <a:pPr marL="171450" indent="-171450">
              <a:lnSpc>
                <a:spcPts val="1575"/>
              </a:lnSpc>
              <a:spcBef>
                <a:spcPts val="300"/>
              </a:spcBef>
              <a:spcAft>
                <a:spcPts val="300"/>
              </a:spcAft>
              <a:buFont typeface="Arial" panose="020B0604020202020204" pitchFamily="34" charset="0"/>
              <a:buChar char="•"/>
            </a:pPr>
            <a:r>
              <a:rPr sz="1600" dirty="0">
                <a:solidFill>
                  <a:srgbClr val="1E293B"/>
                </a:solidFill>
                <a:latin typeface="Arial" panose="020B0604020202020204" pitchFamily="34" charset="0"/>
              </a:rPr>
              <a:t>Summarize and Interpret Regulatory Requirements</a:t>
            </a:r>
            <a:endParaRPr lang="en-US" sz="1600" dirty="0">
              <a:solidFill>
                <a:srgbClr val="1E293B"/>
              </a:solidFill>
              <a:latin typeface="Arial" panose="020B0604020202020204" pitchFamily="34" charset="0"/>
            </a:endParaRP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Draft or Update Internal Policies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Create Checklists for Audits and Readiness</a:t>
            </a:r>
          </a:p>
        </p:txBody>
      </p:sp>
      <p:sp>
        <p:nvSpPr>
          <p:cNvPr id="10" name="Rectangle 9">
            <a:extLst>
              <a:ext uri="{FF2B5EF4-FFF2-40B4-BE49-F238E27FC236}">
                <a16:creationId xmlns:a16="http://schemas.microsoft.com/office/drawing/2014/main" id="{5EFF83FF-0549-FD7E-005B-FAECCA0E302F}"/>
              </a:ext>
              <a:ext uri="{C183D7F6-B498-43B3-948B-1728B52AA6E4}">
                <adec:decorative xmlns:adec="http://schemas.microsoft.com/office/drawing/2017/decorative" val="1"/>
              </a:ext>
            </a:extLst>
          </p:cNvPr>
          <p:cNvSpPr/>
          <p:nvPr/>
        </p:nvSpPr>
        <p:spPr>
          <a:xfrm>
            <a:off x="5483110" y="1495425"/>
            <a:ext cx="2114550" cy="452437"/>
          </a:xfrm>
          <a:prstGeom prst="rect">
            <a:avLst/>
          </a:prstGeom>
          <a:solidFill>
            <a:srgbClr val="4235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80240D2D-3385-A7B3-D32A-F9C74397AC74}"/>
              </a:ext>
            </a:extLst>
          </p:cNvPr>
          <p:cNvSpPr txBox="1"/>
          <p:nvPr/>
        </p:nvSpPr>
        <p:spPr>
          <a:xfrm>
            <a:off x="5530258" y="1628775"/>
            <a:ext cx="2020252" cy="185737"/>
          </a:xfrm>
          <a:prstGeom prst="rect">
            <a:avLst/>
          </a:prstGeom>
          <a:noFill/>
        </p:spPr>
        <p:txBody>
          <a:bodyPr wrap="square" lIns="0" tIns="0" rIns="0" bIns="0" anchor="t">
            <a:spAutoFit/>
          </a:bodyPr>
          <a:lstStyle/>
          <a:p>
            <a:pPr algn="ctr">
              <a:lnSpc>
                <a:spcPts val="1462"/>
              </a:lnSpc>
            </a:pPr>
            <a:r>
              <a:rPr sz="1125" b="0" i="0" u="none">
                <a:solidFill>
                  <a:srgbClr val="FFFFFF"/>
                </a:solidFill>
                <a:latin typeface="Poppins SemiBold"/>
              </a:rPr>
              <a:t>Strategy &amp; Leadership</a:t>
            </a:r>
          </a:p>
        </p:txBody>
      </p:sp>
      <p:sp>
        <p:nvSpPr>
          <p:cNvPr id="12" name="TextBox 11">
            <a:extLst>
              <a:ext uri="{FF2B5EF4-FFF2-40B4-BE49-F238E27FC236}">
                <a16:creationId xmlns:a16="http://schemas.microsoft.com/office/drawing/2014/main" id="{0B8A25C2-70B5-F5AF-3E62-6330BD0A0941}"/>
              </a:ext>
            </a:extLst>
          </p:cNvPr>
          <p:cNvSpPr txBox="1"/>
          <p:nvPr/>
        </p:nvSpPr>
        <p:spPr>
          <a:xfrm>
            <a:off x="5635510" y="2767012"/>
            <a:ext cx="1638300" cy="2410916"/>
          </a:xfrm>
          <a:prstGeom prst="rect">
            <a:avLst/>
          </a:prstGeom>
          <a:noFill/>
        </p:spPr>
        <p:txBody>
          <a:bodyPr wrap="square" lIns="66675" tIns="0" rIns="0" bIns="0" anchor="t">
            <a:spAutoFit/>
          </a:bodyPr>
          <a:lstStyle/>
          <a:p>
            <a:pPr marL="171450" indent="-171450">
              <a:lnSpc>
                <a:spcPts val="1575"/>
              </a:lnSpc>
              <a:spcBef>
                <a:spcPts val="300"/>
              </a:spcBef>
              <a:spcAft>
                <a:spcPts val="300"/>
              </a:spcAft>
              <a:buFont typeface="Arial" panose="020B0604020202020204" pitchFamily="34" charset="0"/>
              <a:buChar char="•"/>
            </a:pPr>
            <a:r>
              <a:rPr sz="1600" dirty="0">
                <a:solidFill>
                  <a:srgbClr val="1E293B"/>
                </a:solidFill>
                <a:latin typeface="Arial" panose="020B0604020202020204" pitchFamily="34" charset="0"/>
              </a:rPr>
              <a:t>Brainstorm Strategic Plan Goals and Initiatives</a:t>
            </a:r>
            <a:endParaRPr lang="en-US" sz="1600" dirty="0">
              <a:solidFill>
                <a:srgbClr val="1E293B"/>
              </a:solidFill>
              <a:latin typeface="Arial" panose="020B0604020202020204" pitchFamily="34" charset="0"/>
            </a:endParaRP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Draft Agendas, Memos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Explore Funding Scenarios and Program Changes</a:t>
            </a:r>
          </a:p>
        </p:txBody>
      </p:sp>
      <p:sp>
        <p:nvSpPr>
          <p:cNvPr id="13" name="Rectangle 12">
            <a:extLst>
              <a:ext uri="{FF2B5EF4-FFF2-40B4-BE49-F238E27FC236}">
                <a16:creationId xmlns:a16="http://schemas.microsoft.com/office/drawing/2014/main" id="{815D9F31-FD74-CA98-8E57-F75AE3077E48}"/>
              </a:ext>
              <a:ext uri="{C183D7F6-B498-43B3-948B-1728B52AA6E4}">
                <adec:decorative xmlns:adec="http://schemas.microsoft.com/office/drawing/2017/decorative" val="1"/>
              </a:ext>
            </a:extLst>
          </p:cNvPr>
          <p:cNvSpPr/>
          <p:nvPr/>
        </p:nvSpPr>
        <p:spPr>
          <a:xfrm>
            <a:off x="7769110" y="1495425"/>
            <a:ext cx="2114550" cy="452437"/>
          </a:xfrm>
          <a:prstGeom prst="rect">
            <a:avLst/>
          </a:prstGeom>
          <a:solidFill>
            <a:srgbClr val="5C30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2BAE5EAB-22B2-F3D2-28A2-48601FDBC699}"/>
              </a:ext>
            </a:extLst>
          </p:cNvPr>
          <p:cNvSpPr txBox="1"/>
          <p:nvPr/>
        </p:nvSpPr>
        <p:spPr>
          <a:xfrm>
            <a:off x="7816258" y="1628775"/>
            <a:ext cx="2020252" cy="185737"/>
          </a:xfrm>
          <a:prstGeom prst="rect">
            <a:avLst/>
          </a:prstGeom>
          <a:noFill/>
        </p:spPr>
        <p:txBody>
          <a:bodyPr wrap="square" lIns="0" tIns="0" rIns="0" bIns="0" anchor="t">
            <a:spAutoFit/>
          </a:bodyPr>
          <a:lstStyle/>
          <a:p>
            <a:pPr algn="ctr">
              <a:lnSpc>
                <a:spcPts val="1462"/>
              </a:lnSpc>
            </a:pPr>
            <a:r>
              <a:rPr sz="1125" b="0" i="0" u="none">
                <a:solidFill>
                  <a:srgbClr val="FFFFFF"/>
                </a:solidFill>
                <a:latin typeface="Poppins SemiBold"/>
              </a:rPr>
              <a:t>Workforce &amp; HR</a:t>
            </a:r>
          </a:p>
        </p:txBody>
      </p:sp>
      <p:sp>
        <p:nvSpPr>
          <p:cNvPr id="15" name="TextBox 14">
            <a:extLst>
              <a:ext uri="{FF2B5EF4-FFF2-40B4-BE49-F238E27FC236}">
                <a16:creationId xmlns:a16="http://schemas.microsoft.com/office/drawing/2014/main" id="{DD1CA4FF-1BC3-DE81-12A8-B9279E4CE775}"/>
              </a:ext>
            </a:extLst>
          </p:cNvPr>
          <p:cNvSpPr txBox="1"/>
          <p:nvPr/>
        </p:nvSpPr>
        <p:spPr>
          <a:xfrm>
            <a:off x="7992947" y="2751477"/>
            <a:ext cx="1843087" cy="2769989"/>
          </a:xfrm>
          <a:prstGeom prst="rect">
            <a:avLst/>
          </a:prstGeom>
          <a:noFill/>
        </p:spPr>
        <p:txBody>
          <a:bodyPr wrap="square" lIns="66675" tIns="0" rIns="0" bIns="0" anchor="t">
            <a:spAutoFit/>
          </a:bodyPr>
          <a:lstStyle/>
          <a:p>
            <a:pPr marL="171450" indent="-171450">
              <a:lnSpc>
                <a:spcPts val="1575"/>
              </a:lnSpc>
              <a:spcBef>
                <a:spcPts val="300"/>
              </a:spcBef>
              <a:spcAft>
                <a:spcPts val="300"/>
              </a:spcAft>
              <a:buFont typeface="Arial" panose="020B0604020202020204" pitchFamily="34" charset="0"/>
              <a:buChar char="•"/>
            </a:pPr>
            <a:r>
              <a:rPr sz="1600" dirty="0">
                <a:solidFill>
                  <a:srgbClr val="1E293B"/>
                </a:solidFill>
                <a:latin typeface="Arial" panose="020B0604020202020204" pitchFamily="34" charset="0"/>
              </a:rPr>
              <a:t>Job Descriptions</a:t>
            </a:r>
            <a:endParaRPr lang="en-US" sz="1600" dirty="0">
              <a:solidFill>
                <a:srgbClr val="1E293B"/>
              </a:solidFill>
              <a:latin typeface="Arial" panose="020B0604020202020204" pitchFamily="34" charset="0"/>
            </a:endParaRP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Recruitment &amp; Hiring</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Onboarding Materials and Training Content</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Onboarding Materials and Training Content</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Culture &amp; Engagement Ideas</a:t>
            </a:r>
          </a:p>
        </p:txBody>
      </p:sp>
      <p:sp>
        <p:nvSpPr>
          <p:cNvPr id="16" name="Rectangle 15">
            <a:extLst>
              <a:ext uri="{FF2B5EF4-FFF2-40B4-BE49-F238E27FC236}">
                <a16:creationId xmlns:a16="http://schemas.microsoft.com/office/drawing/2014/main" id="{EE68D15C-FCF9-E77E-41A5-A50CDB26313B}"/>
              </a:ext>
              <a:ext uri="{C183D7F6-B498-43B3-948B-1728B52AA6E4}">
                <adec:decorative xmlns:adec="http://schemas.microsoft.com/office/drawing/2017/decorative" val="1"/>
              </a:ext>
            </a:extLst>
          </p:cNvPr>
          <p:cNvSpPr/>
          <p:nvPr/>
        </p:nvSpPr>
        <p:spPr>
          <a:xfrm>
            <a:off x="10055110" y="1495425"/>
            <a:ext cx="2114550" cy="452437"/>
          </a:xfrm>
          <a:prstGeom prst="rect">
            <a:avLst/>
          </a:prstGeom>
          <a:solidFill>
            <a:srgbClr val="5C38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a:extLst>
              <a:ext uri="{FF2B5EF4-FFF2-40B4-BE49-F238E27FC236}">
                <a16:creationId xmlns:a16="http://schemas.microsoft.com/office/drawing/2014/main" id="{D143BDC4-4E94-FCFA-DA61-E30719F15F4C}"/>
              </a:ext>
            </a:extLst>
          </p:cNvPr>
          <p:cNvSpPr txBox="1"/>
          <p:nvPr/>
        </p:nvSpPr>
        <p:spPr>
          <a:xfrm>
            <a:off x="10102258" y="1628775"/>
            <a:ext cx="2020252" cy="185737"/>
          </a:xfrm>
          <a:prstGeom prst="rect">
            <a:avLst/>
          </a:prstGeom>
          <a:noFill/>
        </p:spPr>
        <p:txBody>
          <a:bodyPr wrap="square" lIns="0" tIns="0" rIns="0" bIns="0" anchor="t">
            <a:spAutoFit/>
          </a:bodyPr>
          <a:lstStyle/>
          <a:p>
            <a:pPr algn="ctr">
              <a:lnSpc>
                <a:spcPts val="1462"/>
              </a:lnSpc>
            </a:pPr>
            <a:r>
              <a:rPr sz="1125" b="0" i="0" u="none">
                <a:solidFill>
                  <a:srgbClr val="FFFFFF"/>
                </a:solidFill>
                <a:latin typeface="Poppins SemiBold"/>
              </a:rPr>
              <a:t>Data and Reporting</a:t>
            </a:r>
          </a:p>
        </p:txBody>
      </p:sp>
      <p:sp>
        <p:nvSpPr>
          <p:cNvPr id="18" name="TextBox 17">
            <a:extLst>
              <a:ext uri="{FF2B5EF4-FFF2-40B4-BE49-F238E27FC236}">
                <a16:creationId xmlns:a16="http://schemas.microsoft.com/office/drawing/2014/main" id="{3EAE847B-BD3A-0FFC-AAAF-3E05D96A7848}"/>
              </a:ext>
            </a:extLst>
          </p:cNvPr>
          <p:cNvSpPr txBox="1"/>
          <p:nvPr/>
        </p:nvSpPr>
        <p:spPr>
          <a:xfrm>
            <a:off x="10378960" y="2767012"/>
            <a:ext cx="1638300" cy="1798185"/>
          </a:xfrm>
          <a:prstGeom prst="rect">
            <a:avLst/>
          </a:prstGeom>
          <a:noFill/>
        </p:spPr>
        <p:txBody>
          <a:bodyPr wrap="square" lIns="66675" tIns="0" rIns="0" bIns="0" anchor="t">
            <a:spAutoFit/>
          </a:bodyPr>
          <a:lstStyle/>
          <a:p>
            <a:pPr marL="171450" indent="-171450">
              <a:lnSpc>
                <a:spcPts val="1575"/>
              </a:lnSpc>
              <a:spcBef>
                <a:spcPts val="300"/>
              </a:spcBef>
              <a:spcAft>
                <a:spcPts val="300"/>
              </a:spcAft>
              <a:buFont typeface="Arial" panose="020B0604020202020204" pitchFamily="34" charset="0"/>
              <a:buChar char="•"/>
            </a:pPr>
            <a:r>
              <a:rPr sz="1600" dirty="0">
                <a:solidFill>
                  <a:srgbClr val="1E293B"/>
                </a:solidFill>
                <a:latin typeface="Arial" panose="020B0604020202020204" pitchFamily="34" charset="0"/>
              </a:rPr>
              <a:t>Summarize Spreadsheets and Surveys</a:t>
            </a:r>
            <a:endParaRPr lang="en-US" sz="1600" dirty="0">
              <a:solidFill>
                <a:srgbClr val="1E293B"/>
              </a:solidFill>
              <a:latin typeface="Arial" panose="020B0604020202020204" pitchFamily="34" charset="0"/>
            </a:endParaRP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Help with Dashboards and KPIs</a:t>
            </a:r>
          </a:p>
          <a:p>
            <a:pPr marL="171450" indent="-171450">
              <a:lnSpc>
                <a:spcPts val="1575"/>
              </a:lnSpc>
              <a:spcBef>
                <a:spcPts val="300"/>
              </a:spcBef>
              <a:spcAft>
                <a:spcPts val="300"/>
              </a:spcAft>
              <a:buFont typeface="Arial" panose="020B0604020202020204" pitchFamily="34" charset="0"/>
              <a:buChar char="•"/>
            </a:pPr>
            <a:r>
              <a:rPr lang="en-US" sz="1600" dirty="0">
                <a:solidFill>
                  <a:srgbClr val="1E293B"/>
                </a:solidFill>
                <a:latin typeface="Arial" panose="020B0604020202020204" pitchFamily="34" charset="0"/>
              </a:rPr>
              <a:t>Forecast Planning</a:t>
            </a:r>
          </a:p>
        </p:txBody>
      </p:sp>
      <p:pic>
        <p:nvPicPr>
          <p:cNvPr id="19" name="Picture 18">
            <a:extLst>
              <a:ext uri="{FF2B5EF4-FFF2-40B4-BE49-F238E27FC236}">
                <a16:creationId xmlns:a16="http://schemas.microsoft.com/office/drawing/2014/main" id="{789E64EC-84AF-81C8-54B5-41E16F3C491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9310" y="2138362"/>
            <a:ext cx="438150" cy="438150"/>
          </a:xfrm>
          <a:prstGeom prst="rect">
            <a:avLst/>
          </a:prstGeom>
        </p:spPr>
      </p:pic>
      <p:pic>
        <p:nvPicPr>
          <p:cNvPr id="20" name="Picture 19">
            <a:extLst>
              <a:ext uri="{FF2B5EF4-FFF2-40B4-BE49-F238E27FC236}">
                <a16:creationId xmlns:a16="http://schemas.microsoft.com/office/drawing/2014/main" id="{74C71B9E-AC1E-8CA3-DD3F-78741E9972A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292735" y="2138362"/>
            <a:ext cx="495300" cy="438150"/>
          </a:xfrm>
          <a:prstGeom prst="rect">
            <a:avLst/>
          </a:prstGeom>
        </p:spPr>
      </p:pic>
      <p:pic>
        <p:nvPicPr>
          <p:cNvPr id="21" name="Picture 20">
            <a:extLst>
              <a:ext uri="{FF2B5EF4-FFF2-40B4-BE49-F238E27FC236}">
                <a16:creationId xmlns:a16="http://schemas.microsoft.com/office/drawing/2014/main" id="{387B8596-9572-74E1-4DBD-535AE97FAEF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550160" y="2138362"/>
            <a:ext cx="552450" cy="438150"/>
          </a:xfrm>
          <a:prstGeom prst="rect">
            <a:avLst/>
          </a:prstGeom>
        </p:spPr>
      </p:pic>
      <p:pic>
        <p:nvPicPr>
          <p:cNvPr id="22" name="Picture 21">
            <a:extLst>
              <a:ext uri="{FF2B5EF4-FFF2-40B4-BE49-F238E27FC236}">
                <a16:creationId xmlns:a16="http://schemas.microsoft.com/office/drawing/2014/main" id="{A4515BEE-9CEE-7D6F-B47B-EB9B5B430A9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893310" y="2138362"/>
            <a:ext cx="438150" cy="438150"/>
          </a:xfrm>
          <a:prstGeom prst="rect">
            <a:avLst/>
          </a:prstGeom>
        </p:spPr>
      </p:pic>
      <p:pic>
        <p:nvPicPr>
          <p:cNvPr id="23" name="Picture 22">
            <a:extLst>
              <a:ext uri="{FF2B5EF4-FFF2-40B4-BE49-F238E27FC236}">
                <a16:creationId xmlns:a16="http://schemas.microsoft.com/office/drawing/2014/main" id="{6AECE5AE-C202-C842-D7A0-6CE94442009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841031" y="2062157"/>
            <a:ext cx="517444" cy="571505"/>
          </a:xfrm>
          <a:prstGeom prst="rect">
            <a:avLst/>
          </a:prstGeom>
        </p:spPr>
      </p:pic>
    </p:spTree>
    <p:extLst>
      <p:ext uri="{BB962C8B-B14F-4D97-AF65-F5344CB8AC3E}">
        <p14:creationId xmlns:p14="http://schemas.microsoft.com/office/powerpoint/2010/main" val="2201202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2791-FF88-3322-D1E1-8EBA5FA889DC}"/>
              </a:ext>
            </a:extLst>
          </p:cNvPr>
          <p:cNvSpPr txBox="1">
            <a:spLocks noGrp="1"/>
          </p:cNvSpPr>
          <p:nvPr>
            <p:ph type="title"/>
          </p:nvPr>
        </p:nvSpPr>
        <p:spPr>
          <a:xfrm>
            <a:off x="1615155" y="183092"/>
            <a:ext cx="908418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956544"/>
                </a:solidFill>
                <a:effectLst/>
                <a:uLnTx/>
                <a:uFillTx/>
                <a:latin typeface="Arial" panose="020B0604020202020204" pitchFamily="34" charset="0"/>
                <a:ea typeface="+mj-ea"/>
                <a:cs typeface="+mj-cs"/>
              </a:rPr>
              <a:t>AI Supporting the HCBS Workforce</a:t>
            </a:r>
            <a:endParaRPr kumimoji="0" lang="en-US" sz="4400" b="0" i="0" u="none" strike="noStrike" kern="1200" cap="none" spc="0" normalizeH="0" baseline="0" noProof="0" dirty="0">
              <a:ln>
                <a:noFill/>
              </a:ln>
              <a:solidFill>
                <a:srgbClr val="956544"/>
              </a:solidFill>
              <a:effectLst/>
              <a:uLnTx/>
              <a:uFillTx/>
              <a:latin typeface="+mj-lt"/>
              <a:ea typeface="+mj-ea"/>
              <a:cs typeface="+mj-cs"/>
            </a:endParaRPr>
          </a:p>
        </p:txBody>
      </p:sp>
      <p:sp>
        <p:nvSpPr>
          <p:cNvPr id="4" name="TextBox 3">
            <a:extLst>
              <a:ext uri="{FF2B5EF4-FFF2-40B4-BE49-F238E27FC236}">
                <a16:creationId xmlns:a16="http://schemas.microsoft.com/office/drawing/2014/main" id="{4564196F-5CAE-397B-B907-7E266A391121}"/>
              </a:ext>
            </a:extLst>
          </p:cNvPr>
          <p:cNvSpPr txBox="1"/>
          <p:nvPr/>
        </p:nvSpPr>
        <p:spPr>
          <a:xfrm>
            <a:off x="1685362" y="1020861"/>
            <a:ext cx="10096500" cy="5541773"/>
          </a:xfrm>
          <a:prstGeom prst="rect">
            <a:avLst/>
          </a:prstGeom>
          <a:noFill/>
        </p:spPr>
        <p:txBody>
          <a:bodyPr wrap="square" lIns="0" tIns="0" rIns="0" bIns="0" anchor="t">
            <a:spAutoFit/>
          </a:bodyPr>
          <a:lstStyle/>
          <a:p>
            <a:pPr algn="l">
              <a:lnSpc>
                <a:spcPts val="2227"/>
              </a:lnSpc>
            </a:pPr>
            <a:r>
              <a:rPr sz="2000" b="1" i="0" u="none" dirty="0">
                <a:solidFill>
                  <a:srgbClr val="1E588A"/>
                </a:solidFill>
                <a:latin typeface="Arial" panose="020B0604020202020204" pitchFamily="34" charset="0"/>
              </a:rPr>
              <a:t>High turnover and vacancy rates threaten HCBS availability nationwide.</a:t>
            </a:r>
            <a:endParaRPr lang="en-US" sz="2000" b="1" i="0" u="none" dirty="0">
              <a:solidFill>
                <a:srgbClr val="1E588A"/>
              </a:solidFill>
              <a:latin typeface="Arial" panose="020B0604020202020204" pitchFamily="34" charset="0"/>
            </a:endParaRPr>
          </a:p>
          <a:p>
            <a:pPr>
              <a:lnSpc>
                <a:spcPts val="2227"/>
              </a:lnSpc>
              <a:spcBef>
                <a:spcPts val="1800"/>
              </a:spcBef>
            </a:pPr>
            <a:r>
              <a:rPr lang="en-US" b="1" dirty="0">
                <a:solidFill>
                  <a:srgbClr val="1E293B"/>
                </a:solidFill>
                <a:latin typeface="Arial" panose="020B0604020202020204" pitchFamily="34" charset="0"/>
              </a:rPr>
              <a:t>The workforce needs:</a:t>
            </a:r>
            <a:r>
              <a:rPr lang="en-US" dirty="0">
                <a:solidFill>
                  <a:srgbClr val="1E293B"/>
                </a:solidFill>
                <a:latin typeface="Arial" panose="020B0604020202020204" pitchFamily="34" charset="0"/>
              </a:rPr>
              <a:t> Fulfillment, supportive environment, professional development, recognition, adequate compensation</a:t>
            </a:r>
            <a:r>
              <a:rPr lang="en-US" baseline="30000" dirty="0">
                <a:solidFill>
                  <a:srgbClr val="1E293B"/>
                </a:solidFill>
                <a:latin typeface="Arial" panose="020B0604020202020204" pitchFamily="34" charset="0"/>
              </a:rPr>
              <a:t>1,2</a:t>
            </a:r>
            <a:endParaRPr lang="en-US" dirty="0">
              <a:solidFill>
                <a:srgbClr val="1E293B"/>
              </a:solidFill>
              <a:latin typeface="Arial" panose="020B0604020202020204" pitchFamily="34" charset="0"/>
            </a:endParaRPr>
          </a:p>
          <a:p>
            <a:pPr>
              <a:lnSpc>
                <a:spcPts val="2227"/>
              </a:lnSpc>
              <a:spcBef>
                <a:spcPts val="3600"/>
              </a:spcBef>
            </a:pPr>
            <a:r>
              <a:rPr lang="en-US" b="1" dirty="0">
                <a:solidFill>
                  <a:srgbClr val="1E293B"/>
                </a:solidFill>
                <a:latin typeface="Arial" panose="020B0604020202020204" pitchFamily="34" charset="0"/>
              </a:rPr>
              <a:t>How AI can help:</a:t>
            </a:r>
          </a:p>
          <a:p>
            <a:pPr marL="285750" indent="-285750">
              <a:lnSpc>
                <a:spcPts val="2227"/>
              </a:lnSpc>
              <a:buFont typeface="Arial" panose="020B0604020202020204" pitchFamily="34" charset="0"/>
              <a:buChar char="•"/>
            </a:pPr>
            <a:r>
              <a:rPr lang="en-US" b="1" dirty="0">
                <a:solidFill>
                  <a:srgbClr val="0F172A"/>
                </a:solidFill>
                <a:latin typeface="Arial" panose="020B0604020202020204" pitchFamily="34" charset="0"/>
              </a:rPr>
              <a:t>Reduce burnout:</a:t>
            </a:r>
            <a:r>
              <a:rPr lang="en-US" dirty="0">
                <a:solidFill>
                  <a:srgbClr val="1E293B"/>
                </a:solidFill>
                <a:latin typeface="Arial" panose="020B0604020202020204" pitchFamily="34" charset="0"/>
              </a:rPr>
              <a:t> Automate admin tasks so staff can focus on meaningful work</a:t>
            </a:r>
          </a:p>
          <a:p>
            <a:pPr marL="285750" indent="-285750">
              <a:lnSpc>
                <a:spcPts val="2227"/>
              </a:lnSpc>
              <a:buFont typeface="Arial" panose="020B0604020202020204" pitchFamily="34" charset="0"/>
              <a:buChar char="•"/>
            </a:pPr>
            <a:r>
              <a:rPr lang="en-US" b="1" dirty="0">
                <a:solidFill>
                  <a:srgbClr val="0F172A"/>
                </a:solidFill>
                <a:latin typeface="Arial" panose="020B0604020202020204" pitchFamily="34" charset="0"/>
              </a:rPr>
              <a:t>Improve training:</a:t>
            </a:r>
            <a:r>
              <a:rPr lang="en-US" dirty="0">
                <a:solidFill>
                  <a:srgbClr val="1E293B"/>
                </a:solidFill>
                <a:latin typeface="Arial" panose="020B0604020202020204" pitchFamily="34" charset="0"/>
              </a:rPr>
              <a:t> On-demand microlearning and real-time coaching</a:t>
            </a:r>
          </a:p>
          <a:p>
            <a:pPr marL="285750" indent="-285750">
              <a:lnSpc>
                <a:spcPts val="2227"/>
              </a:lnSpc>
              <a:buFont typeface="Arial" panose="020B0604020202020204" pitchFamily="34" charset="0"/>
              <a:buChar char="•"/>
            </a:pPr>
            <a:r>
              <a:rPr lang="en-US" b="1" dirty="0">
                <a:solidFill>
                  <a:srgbClr val="0F172A"/>
                </a:solidFill>
                <a:latin typeface="Arial" panose="020B0604020202020204" pitchFamily="34" charset="0"/>
              </a:rPr>
              <a:t>Support career growth:</a:t>
            </a:r>
            <a:r>
              <a:rPr lang="en-US" dirty="0">
                <a:solidFill>
                  <a:srgbClr val="1E293B"/>
                </a:solidFill>
                <a:latin typeface="Arial" panose="020B0604020202020204" pitchFamily="34" charset="0"/>
              </a:rPr>
              <a:t> Skill development and advancement pathways</a:t>
            </a:r>
          </a:p>
          <a:p>
            <a:pPr marL="285750" indent="-285750">
              <a:lnSpc>
                <a:spcPts val="2227"/>
              </a:lnSpc>
              <a:buFont typeface="Arial" panose="020B0604020202020204" pitchFamily="34" charset="0"/>
              <a:buChar char="•"/>
            </a:pPr>
            <a:r>
              <a:rPr lang="en-US" b="1" dirty="0">
                <a:solidFill>
                  <a:srgbClr val="0F172A"/>
                </a:solidFill>
                <a:latin typeface="Arial" panose="020B0604020202020204" pitchFamily="34" charset="0"/>
              </a:rPr>
              <a:t>Enhance supervision:</a:t>
            </a:r>
            <a:r>
              <a:rPr lang="en-US" dirty="0">
                <a:solidFill>
                  <a:srgbClr val="1E293B"/>
                </a:solidFill>
                <a:latin typeface="Arial" panose="020B0604020202020204" pitchFamily="34" charset="0"/>
              </a:rPr>
              <a:t> Better and more real-time feedback and recognition tools</a:t>
            </a:r>
          </a:p>
          <a:p>
            <a:pPr marL="285750" indent="-285750">
              <a:lnSpc>
                <a:spcPts val="2227"/>
              </a:lnSpc>
              <a:buFont typeface="Arial" panose="020B0604020202020204" pitchFamily="34" charset="0"/>
              <a:buChar char="•"/>
            </a:pPr>
            <a:r>
              <a:rPr lang="en-US" b="1" dirty="0">
                <a:solidFill>
                  <a:srgbClr val="0F172A"/>
                </a:solidFill>
                <a:latin typeface="Arial" panose="020B0604020202020204" pitchFamily="34" charset="0"/>
              </a:rPr>
              <a:t>Promote work-life balance:</a:t>
            </a:r>
            <a:r>
              <a:rPr lang="en-US" dirty="0">
                <a:solidFill>
                  <a:srgbClr val="1E293B"/>
                </a:solidFill>
                <a:latin typeface="Arial" panose="020B0604020202020204" pitchFamily="34" charset="0"/>
              </a:rPr>
              <a:t> Smarter scheduling, less after-hours paperwork</a:t>
            </a:r>
          </a:p>
          <a:p>
            <a:pPr>
              <a:lnSpc>
                <a:spcPts val="2227"/>
              </a:lnSpc>
              <a:spcBef>
                <a:spcPts val="1800"/>
              </a:spcBef>
              <a:spcAft>
                <a:spcPts val="4800"/>
              </a:spcAft>
            </a:pPr>
            <a:r>
              <a:rPr lang="en-US" sz="2000" b="1" dirty="0">
                <a:solidFill>
                  <a:srgbClr val="1E588A"/>
                </a:solidFill>
                <a:latin typeface="Arial" panose="020B0604020202020204" pitchFamily="34" charset="0"/>
              </a:rPr>
              <a:t>AI won't fix everything, but it can improve the work experience that drives retention.</a:t>
            </a:r>
            <a:endParaRPr lang="en-US" sz="2000" dirty="0">
              <a:solidFill>
                <a:srgbClr val="1E293B"/>
              </a:solidFill>
              <a:latin typeface="Arial" panose="020B0604020202020204" pitchFamily="34" charset="0"/>
            </a:endParaRPr>
          </a:p>
          <a:p>
            <a:pPr marL="342900" indent="-342900">
              <a:lnSpc>
                <a:spcPct val="150000"/>
              </a:lnSpc>
              <a:buAutoNum type="arabicPeriod"/>
            </a:pPr>
            <a:r>
              <a:rPr lang="en-US" sz="1000" b="1" dirty="0">
                <a:solidFill>
                  <a:srgbClr val="475569"/>
                </a:solidFill>
                <a:latin typeface="Arial" panose="020B0604020202020204" pitchFamily="34" charset="0"/>
              </a:rPr>
              <a:t>ANCOR. (2022).</a:t>
            </a:r>
            <a:r>
              <a:rPr lang="en-US" sz="1000" dirty="0">
                <a:solidFill>
                  <a:srgbClr val="475569"/>
                </a:solidFill>
                <a:latin typeface="Arial" panose="020B0604020202020204" pitchFamily="34" charset="0"/>
              </a:rPr>
              <a:t> The State of America's Direct Support Workforce Crisis 2022. Retrieved from </a:t>
            </a:r>
            <a:r>
              <a:rPr lang="en-US" sz="1000" dirty="0">
                <a:solidFill>
                  <a:srgbClr val="B85D19"/>
                </a:solidFill>
                <a:latin typeface="Arial" panose="020B0604020202020204" pitchFamily="34" charset="0"/>
                <a:hlinkClick r:id="rId3"/>
              </a:rPr>
              <a:t>https://www.ancor.org/resources/the-state-of-americas-direct-support-workforce-crisis-2022/</a:t>
            </a:r>
            <a:endParaRPr lang="en-US" sz="1000" dirty="0">
              <a:solidFill>
                <a:srgbClr val="B85D19"/>
              </a:solidFill>
              <a:latin typeface="Arial" panose="020B0604020202020204" pitchFamily="34" charset="0"/>
            </a:endParaRPr>
          </a:p>
          <a:p>
            <a:pPr marL="342900" indent="-342900">
              <a:lnSpc>
                <a:spcPct val="150000"/>
              </a:lnSpc>
              <a:buFontTx/>
              <a:buAutoNum type="arabicPeriod"/>
            </a:pPr>
            <a:r>
              <a:rPr lang="en-US" sz="1000" b="1" dirty="0">
                <a:solidFill>
                  <a:srgbClr val="475569"/>
                </a:solidFill>
                <a:latin typeface="Arial" panose="020B0604020202020204" pitchFamily="34" charset="0"/>
              </a:rPr>
              <a:t>U.S. Department of Health and Human Services. (2023).</a:t>
            </a:r>
            <a:r>
              <a:rPr lang="en-US" sz="1000" dirty="0">
                <a:solidFill>
                  <a:srgbClr val="475569"/>
                </a:solidFill>
                <a:latin typeface="Arial" panose="020B0604020202020204" pitchFamily="34" charset="0"/>
              </a:rPr>
              <a:t> HHS Report on the Direct Support Professional Workforce. Retrieved from </a:t>
            </a:r>
            <a:r>
              <a:rPr lang="en-US" sz="1000" u="sng" dirty="0">
                <a:solidFill>
                  <a:srgbClr val="B85D19"/>
                </a:solidFill>
                <a:latin typeface="Arial" panose="020B0604020202020204" pitchFamily="34" charset="0"/>
                <a:hlinkClick r:id="rId4"/>
              </a:rPr>
              <a:t>https://www.relias.com/wp-content/uploads/2023/05/23-HHS-IDD-4165-Report-DSP.pdf</a:t>
            </a:r>
            <a:endParaRPr lang="en-US" sz="1000" u="sng" dirty="0">
              <a:solidFill>
                <a:srgbClr val="B85D19"/>
              </a:solidFill>
              <a:latin typeface="Arial" panose="020B0604020202020204" pitchFamily="34" charset="0"/>
            </a:endParaRPr>
          </a:p>
        </p:txBody>
      </p:sp>
    </p:spTree>
    <p:extLst>
      <p:ext uri="{BB962C8B-B14F-4D97-AF65-F5344CB8AC3E}">
        <p14:creationId xmlns:p14="http://schemas.microsoft.com/office/powerpoint/2010/main" val="2797768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D904-CCD2-97FA-558B-B7712AE4D5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AF8040-E64A-9AD2-2B09-D0D4CD60D0F4}"/>
              </a:ext>
            </a:extLst>
          </p:cNvPr>
          <p:cNvSpPr>
            <a:spLocks noGrp="1"/>
          </p:cNvSpPr>
          <p:nvPr>
            <p:ph type="title"/>
          </p:nvPr>
        </p:nvSpPr>
        <p:spPr/>
        <p:txBody>
          <a:bodyPr/>
          <a:lstStyle/>
          <a:p>
            <a:r>
              <a:rPr lang="en-US" dirty="0"/>
              <a:t>AI Supporting  Quality Improvement </a:t>
            </a:r>
          </a:p>
        </p:txBody>
      </p:sp>
      <p:sp>
        <p:nvSpPr>
          <p:cNvPr id="3" name="Content Placeholder 2">
            <a:extLst>
              <a:ext uri="{FF2B5EF4-FFF2-40B4-BE49-F238E27FC236}">
                <a16:creationId xmlns:a16="http://schemas.microsoft.com/office/drawing/2014/main" id="{35409AE9-2B99-3BA2-AD17-3EF272492D5C}"/>
              </a:ext>
            </a:extLst>
          </p:cNvPr>
          <p:cNvSpPr>
            <a:spLocks noGrp="1"/>
          </p:cNvSpPr>
          <p:nvPr>
            <p:ph idx="1"/>
          </p:nvPr>
        </p:nvSpPr>
        <p:spPr>
          <a:xfrm>
            <a:off x="838200" y="1825625"/>
            <a:ext cx="9659112" cy="4351338"/>
          </a:xfrm>
        </p:spPr>
        <p:txBody>
          <a:bodyPr>
            <a:normAutofit/>
          </a:bodyPr>
          <a:lstStyle/>
          <a:p>
            <a:r>
              <a:rPr lang="en-US" dirty="0"/>
              <a:t>AI to assess incident data to determine if there are gaps in training, policies or protocols</a:t>
            </a:r>
          </a:p>
          <a:p>
            <a:r>
              <a:rPr lang="en-US" dirty="0"/>
              <a:t>AI in smart homes to track health needs (i.e. toilet flushing to identify possible UTIs) </a:t>
            </a:r>
          </a:p>
          <a:p>
            <a:r>
              <a:rPr lang="en-US" dirty="0"/>
              <a:t>Rewriting policies for consistency across departments and services</a:t>
            </a:r>
          </a:p>
          <a:p>
            <a:r>
              <a:rPr lang="en-US" dirty="0"/>
              <a:t>AI for customer service calls in person-directed services</a:t>
            </a:r>
          </a:p>
          <a:p>
            <a:endParaRPr lang="en-US" dirty="0"/>
          </a:p>
        </p:txBody>
      </p:sp>
    </p:spTree>
    <p:extLst>
      <p:ext uri="{BB962C8B-B14F-4D97-AF65-F5344CB8AC3E}">
        <p14:creationId xmlns:p14="http://schemas.microsoft.com/office/powerpoint/2010/main" val="11610647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13AC-3869-C95B-7201-2C106B430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257CF8-5ADC-7274-651E-42E4870F71F9}"/>
              </a:ext>
            </a:extLst>
          </p:cNvPr>
          <p:cNvSpPr>
            <a:spLocks noGrp="1"/>
          </p:cNvSpPr>
          <p:nvPr>
            <p:ph type="title"/>
          </p:nvPr>
        </p:nvSpPr>
        <p:spPr>
          <a:xfrm>
            <a:off x="838200" y="365125"/>
            <a:ext cx="10515600" cy="1325563"/>
          </a:xfrm>
        </p:spPr>
        <p:txBody>
          <a:bodyPr anchor="ctr">
            <a:normAutofit/>
          </a:bodyPr>
          <a:lstStyle/>
          <a:p>
            <a:r>
              <a:rPr lang="en-US" dirty="0"/>
              <a:t>AI - Outside of the Box!</a:t>
            </a:r>
          </a:p>
        </p:txBody>
      </p:sp>
      <p:pic>
        <p:nvPicPr>
          <p:cNvPr id="5" name="Content Placeholder 4">
            <a:extLst>
              <a:ext uri="{FF2B5EF4-FFF2-40B4-BE49-F238E27FC236}">
                <a16:creationId xmlns:a16="http://schemas.microsoft.com/office/drawing/2014/main" id="{B2273066-9ED2-95FB-6CDF-354C6A0A49B2}"/>
              </a:ext>
              <a:ext uri="{C183D7F6-B498-43B3-948B-1728B52AA6E4}">
                <adec:decorative xmlns:adec="http://schemas.microsoft.com/office/drawing/2017/decorative" val="1"/>
              </a:ext>
            </a:extLst>
          </p:cNvPr>
          <p:cNvPicPr>
            <a:picLocks noGrp="1" noChangeAspect="1"/>
          </p:cNvPicPr>
          <p:nvPr>
            <p:ph idx="1"/>
          </p:nvPr>
        </p:nvPicPr>
        <p:blipFill>
          <a:blip r:embed="rId3"/>
          <a:srcRect t="9048" b="28960"/>
          <a:stretch>
            <a:fillRect/>
          </a:stretch>
        </p:blipFill>
        <p:spPr>
          <a:xfrm>
            <a:off x="838200" y="1825625"/>
            <a:ext cx="9704832" cy="4351338"/>
          </a:xfrm>
          <a:prstGeom prst="rect">
            <a:avLst/>
          </a:prstGeom>
          <a:noFill/>
        </p:spPr>
      </p:pic>
    </p:spTree>
    <p:extLst>
      <p:ext uri="{BB962C8B-B14F-4D97-AF65-F5344CB8AC3E}">
        <p14:creationId xmlns:p14="http://schemas.microsoft.com/office/powerpoint/2010/main" val="488733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4D92D-6183-D0F0-BA20-49EB09C43071}"/>
              </a:ext>
            </a:extLst>
          </p:cNvPr>
          <p:cNvSpPr>
            <a:spLocks noGrp="1"/>
          </p:cNvSpPr>
          <p:nvPr>
            <p:ph type="title"/>
          </p:nvPr>
        </p:nvSpPr>
        <p:spPr>
          <a:xfrm>
            <a:off x="609600" y="155448"/>
            <a:ext cx="10972800" cy="1252728"/>
          </a:xfrm>
        </p:spPr>
        <p:txBody>
          <a:bodyPr anchor="ctr">
            <a:normAutofit/>
          </a:bodyPr>
          <a:lstStyle/>
          <a:p>
            <a:r>
              <a:rPr lang="en-US" sz="3700" dirty="0"/>
              <a:t>Barriers that Prevent Advancement to Technology Solutions for Individuals with I/DD</a:t>
            </a:r>
          </a:p>
        </p:txBody>
      </p:sp>
      <p:sp>
        <p:nvSpPr>
          <p:cNvPr id="4" name="Rectangle 3">
            <a:extLst>
              <a:ext uri="{FF2B5EF4-FFF2-40B4-BE49-F238E27FC236}">
                <a16:creationId xmlns:a16="http://schemas.microsoft.com/office/drawing/2014/main" id="{893E52A1-D8B8-B884-1353-3F112272E30E}"/>
              </a:ext>
              <a:ext uri="{C183D7F6-B498-43B3-948B-1728B52AA6E4}">
                <adec:decorative xmlns:adec="http://schemas.microsoft.com/office/drawing/2017/decorative" val="1"/>
              </a:ext>
            </a:extLst>
          </p:cNvPr>
          <p:cNvSpPr/>
          <p:nvPr/>
        </p:nvSpPr>
        <p:spPr>
          <a:xfrm>
            <a:off x="1379066" y="2299415"/>
            <a:ext cx="1067985" cy="106798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6" name="Freeform: Shape 5">
            <a:extLst>
              <a:ext uri="{FF2B5EF4-FFF2-40B4-BE49-F238E27FC236}">
                <a16:creationId xmlns:a16="http://schemas.microsoft.com/office/drawing/2014/main" id="{E9F4FAC3-47F1-478D-5413-35E3D986B851}"/>
              </a:ext>
            </a:extLst>
          </p:cNvPr>
          <p:cNvSpPr/>
          <p:nvPr/>
        </p:nvSpPr>
        <p:spPr>
          <a:xfrm>
            <a:off x="726408" y="3852388"/>
            <a:ext cx="2373300" cy="1676953"/>
          </a:xfrm>
          <a:custGeom>
            <a:avLst/>
            <a:gdLst>
              <a:gd name="csX0" fmla="*/ 0 w 2373300"/>
              <a:gd name="csY0" fmla="*/ 0 h 1676953"/>
              <a:gd name="csX1" fmla="*/ 2373300 w 2373300"/>
              <a:gd name="csY1" fmla="*/ 0 h 1676953"/>
              <a:gd name="csX2" fmla="*/ 2373300 w 2373300"/>
              <a:gd name="csY2" fmla="*/ 1676953 h 1676953"/>
              <a:gd name="csX3" fmla="*/ 0 w 2373300"/>
              <a:gd name="csY3" fmla="*/ 1676953 h 1676953"/>
              <a:gd name="csX4" fmla="*/ 0 w 2373300"/>
              <a:gd name="csY4" fmla="*/ 0 h 1676953"/>
            </a:gdLst>
            <a:ahLst/>
            <a:cxnLst>
              <a:cxn ang="0">
                <a:pos x="csX0" y="csY0"/>
              </a:cxn>
              <a:cxn ang="0">
                <a:pos x="csX1" y="csY1"/>
              </a:cxn>
              <a:cxn ang="0">
                <a:pos x="csX2" y="csY2"/>
              </a:cxn>
              <a:cxn ang="0">
                <a:pos x="csX3" y="csY3"/>
              </a:cxn>
              <a:cxn ang="0">
                <a:pos x="csX4" y="csY4"/>
              </a:cxn>
            </a:cxnLst>
            <a:rect l="l" t="t" r="r" b="b"/>
            <a:pathLst>
              <a:path w="2373300" h="1676953">
                <a:moveTo>
                  <a:pt x="0" y="0"/>
                </a:moveTo>
                <a:lnTo>
                  <a:pt x="2373300" y="0"/>
                </a:lnTo>
                <a:lnTo>
                  <a:pt x="2373300" y="1676953"/>
                </a:lnTo>
                <a:lnTo>
                  <a:pt x="0" y="16769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accent3"/>
                </a:solidFill>
              </a:rPr>
              <a:t>Financial resources    (64% in 2024)</a:t>
            </a:r>
          </a:p>
        </p:txBody>
      </p:sp>
      <p:sp>
        <p:nvSpPr>
          <p:cNvPr id="7" name="Rectangle 6">
            <a:extLst>
              <a:ext uri="{FF2B5EF4-FFF2-40B4-BE49-F238E27FC236}">
                <a16:creationId xmlns:a16="http://schemas.microsoft.com/office/drawing/2014/main" id="{8C9440EB-7BCE-4675-C227-78EC413A8F2B}"/>
              </a:ext>
              <a:ext uri="{C183D7F6-B498-43B3-948B-1728B52AA6E4}">
                <adec:decorative xmlns:adec="http://schemas.microsoft.com/office/drawing/2017/decorative" val="1"/>
              </a:ext>
            </a:extLst>
          </p:cNvPr>
          <p:cNvSpPr/>
          <p:nvPr/>
        </p:nvSpPr>
        <p:spPr>
          <a:xfrm>
            <a:off x="4167693" y="2299415"/>
            <a:ext cx="1067985" cy="106798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8" name="Freeform: Shape 7">
            <a:extLst>
              <a:ext uri="{FF2B5EF4-FFF2-40B4-BE49-F238E27FC236}">
                <a16:creationId xmlns:a16="http://schemas.microsoft.com/office/drawing/2014/main" id="{12F18E1C-0B36-E84F-72F3-BA25E06D1789}"/>
              </a:ext>
            </a:extLst>
          </p:cNvPr>
          <p:cNvSpPr/>
          <p:nvPr/>
        </p:nvSpPr>
        <p:spPr>
          <a:xfrm>
            <a:off x="3515036" y="3852388"/>
            <a:ext cx="2373300" cy="1676953"/>
          </a:xfrm>
          <a:custGeom>
            <a:avLst/>
            <a:gdLst>
              <a:gd name="csX0" fmla="*/ 0 w 2373300"/>
              <a:gd name="csY0" fmla="*/ 0 h 1676953"/>
              <a:gd name="csX1" fmla="*/ 2373300 w 2373300"/>
              <a:gd name="csY1" fmla="*/ 0 h 1676953"/>
              <a:gd name="csX2" fmla="*/ 2373300 w 2373300"/>
              <a:gd name="csY2" fmla="*/ 1676953 h 1676953"/>
              <a:gd name="csX3" fmla="*/ 0 w 2373300"/>
              <a:gd name="csY3" fmla="*/ 1676953 h 1676953"/>
              <a:gd name="csX4" fmla="*/ 0 w 2373300"/>
              <a:gd name="csY4" fmla="*/ 0 h 1676953"/>
            </a:gdLst>
            <a:ahLst/>
            <a:cxnLst>
              <a:cxn ang="0">
                <a:pos x="csX0" y="csY0"/>
              </a:cxn>
              <a:cxn ang="0">
                <a:pos x="csX1" y="csY1"/>
              </a:cxn>
              <a:cxn ang="0">
                <a:pos x="csX2" y="csY2"/>
              </a:cxn>
              <a:cxn ang="0">
                <a:pos x="csX3" y="csY3"/>
              </a:cxn>
              <a:cxn ang="0">
                <a:pos x="csX4" y="csY4"/>
              </a:cxn>
            </a:cxnLst>
            <a:rect l="l" t="t" r="r" b="b"/>
            <a:pathLst>
              <a:path w="2373300" h="1676953">
                <a:moveTo>
                  <a:pt x="0" y="0"/>
                </a:moveTo>
                <a:lnTo>
                  <a:pt x="2373300" y="0"/>
                </a:lnTo>
                <a:lnTo>
                  <a:pt x="2373300" y="1676953"/>
                </a:lnTo>
                <a:lnTo>
                  <a:pt x="0" y="16769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accent3"/>
                </a:solidFill>
              </a:rPr>
              <a:t>Reimbursement of services    (63% in 2024)</a:t>
            </a:r>
          </a:p>
        </p:txBody>
      </p:sp>
      <p:sp>
        <p:nvSpPr>
          <p:cNvPr id="9" name="Rectangle 8">
            <a:extLst>
              <a:ext uri="{FF2B5EF4-FFF2-40B4-BE49-F238E27FC236}">
                <a16:creationId xmlns:a16="http://schemas.microsoft.com/office/drawing/2014/main" id="{E5B9108A-7053-2E51-6252-F1914A5FB038}"/>
              </a:ext>
              <a:ext uri="{C183D7F6-B498-43B3-948B-1728B52AA6E4}">
                <adec:decorative xmlns:adec="http://schemas.microsoft.com/office/drawing/2017/decorative" val="1"/>
              </a:ext>
            </a:extLst>
          </p:cNvPr>
          <p:cNvSpPr/>
          <p:nvPr/>
        </p:nvSpPr>
        <p:spPr>
          <a:xfrm>
            <a:off x="6956320" y="2299415"/>
            <a:ext cx="1067985" cy="106798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7621BDFC-DC9A-A0EC-0BE2-C0F75E2CB644}"/>
              </a:ext>
            </a:extLst>
          </p:cNvPr>
          <p:cNvSpPr/>
          <p:nvPr/>
        </p:nvSpPr>
        <p:spPr>
          <a:xfrm>
            <a:off x="6303663" y="3852388"/>
            <a:ext cx="2373300" cy="1676953"/>
          </a:xfrm>
          <a:custGeom>
            <a:avLst/>
            <a:gdLst>
              <a:gd name="csX0" fmla="*/ 0 w 2373300"/>
              <a:gd name="csY0" fmla="*/ 0 h 1676953"/>
              <a:gd name="csX1" fmla="*/ 2373300 w 2373300"/>
              <a:gd name="csY1" fmla="*/ 0 h 1676953"/>
              <a:gd name="csX2" fmla="*/ 2373300 w 2373300"/>
              <a:gd name="csY2" fmla="*/ 1676953 h 1676953"/>
              <a:gd name="csX3" fmla="*/ 0 w 2373300"/>
              <a:gd name="csY3" fmla="*/ 1676953 h 1676953"/>
              <a:gd name="csX4" fmla="*/ 0 w 2373300"/>
              <a:gd name="csY4" fmla="*/ 0 h 1676953"/>
            </a:gdLst>
            <a:ahLst/>
            <a:cxnLst>
              <a:cxn ang="0">
                <a:pos x="csX0" y="csY0"/>
              </a:cxn>
              <a:cxn ang="0">
                <a:pos x="csX1" y="csY1"/>
              </a:cxn>
              <a:cxn ang="0">
                <a:pos x="csX2" y="csY2"/>
              </a:cxn>
              <a:cxn ang="0">
                <a:pos x="csX3" y="csY3"/>
              </a:cxn>
              <a:cxn ang="0">
                <a:pos x="csX4" y="csY4"/>
              </a:cxn>
            </a:cxnLst>
            <a:rect l="l" t="t" r="r" b="b"/>
            <a:pathLst>
              <a:path w="2373300" h="1676953">
                <a:moveTo>
                  <a:pt x="0" y="0"/>
                </a:moveTo>
                <a:lnTo>
                  <a:pt x="2373300" y="0"/>
                </a:lnTo>
                <a:lnTo>
                  <a:pt x="2373300" y="1676953"/>
                </a:lnTo>
                <a:lnTo>
                  <a:pt x="0" y="16769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accent3"/>
                </a:solidFill>
              </a:rPr>
              <a:t>Knowledge of available and emerging technologies (57% in 2024)</a:t>
            </a:r>
          </a:p>
        </p:txBody>
      </p:sp>
      <p:sp>
        <p:nvSpPr>
          <p:cNvPr id="11" name="Rectangle 10">
            <a:extLst>
              <a:ext uri="{FF2B5EF4-FFF2-40B4-BE49-F238E27FC236}">
                <a16:creationId xmlns:a16="http://schemas.microsoft.com/office/drawing/2014/main" id="{2F129B6F-841D-8283-5604-72BA8F537346}"/>
              </a:ext>
              <a:ext uri="{C183D7F6-B498-43B3-948B-1728B52AA6E4}">
                <adec:decorative xmlns:adec="http://schemas.microsoft.com/office/drawing/2017/decorative" val="1"/>
              </a:ext>
            </a:extLst>
          </p:cNvPr>
          <p:cNvSpPr/>
          <p:nvPr/>
        </p:nvSpPr>
        <p:spPr>
          <a:xfrm>
            <a:off x="9744948" y="2299415"/>
            <a:ext cx="1067985" cy="106798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F2CDEDEB-6DC1-E22B-57EA-A49D3B3EDF39}"/>
              </a:ext>
            </a:extLst>
          </p:cNvPr>
          <p:cNvSpPr/>
          <p:nvPr/>
        </p:nvSpPr>
        <p:spPr>
          <a:xfrm>
            <a:off x="9092291" y="3852388"/>
            <a:ext cx="2373300" cy="1676953"/>
          </a:xfrm>
          <a:custGeom>
            <a:avLst/>
            <a:gdLst>
              <a:gd name="csX0" fmla="*/ 0 w 2373300"/>
              <a:gd name="csY0" fmla="*/ 0 h 1676953"/>
              <a:gd name="csX1" fmla="*/ 2373300 w 2373300"/>
              <a:gd name="csY1" fmla="*/ 0 h 1676953"/>
              <a:gd name="csX2" fmla="*/ 2373300 w 2373300"/>
              <a:gd name="csY2" fmla="*/ 1676953 h 1676953"/>
              <a:gd name="csX3" fmla="*/ 0 w 2373300"/>
              <a:gd name="csY3" fmla="*/ 1676953 h 1676953"/>
              <a:gd name="csX4" fmla="*/ 0 w 2373300"/>
              <a:gd name="csY4" fmla="*/ 0 h 1676953"/>
            </a:gdLst>
            <a:ahLst/>
            <a:cxnLst>
              <a:cxn ang="0">
                <a:pos x="csX0" y="csY0"/>
              </a:cxn>
              <a:cxn ang="0">
                <a:pos x="csX1" y="csY1"/>
              </a:cxn>
              <a:cxn ang="0">
                <a:pos x="csX2" y="csY2"/>
              </a:cxn>
              <a:cxn ang="0">
                <a:pos x="csX3" y="csY3"/>
              </a:cxn>
              <a:cxn ang="0">
                <a:pos x="csX4" y="csY4"/>
              </a:cxn>
            </a:cxnLst>
            <a:rect l="l" t="t" r="r" b="b"/>
            <a:pathLst>
              <a:path w="2373300" h="1676953">
                <a:moveTo>
                  <a:pt x="0" y="0"/>
                </a:moveTo>
                <a:lnTo>
                  <a:pt x="2373300" y="0"/>
                </a:lnTo>
                <a:lnTo>
                  <a:pt x="2373300" y="1676953"/>
                </a:lnTo>
                <a:lnTo>
                  <a:pt x="0" y="16769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US" sz="2400" kern="1200" dirty="0">
                <a:solidFill>
                  <a:schemeClr val="accent3"/>
                </a:solidFill>
              </a:rPr>
              <a:t>Training on available and emerging technologies (50% in 2024)</a:t>
            </a:r>
          </a:p>
        </p:txBody>
      </p:sp>
    </p:spTree>
    <p:extLst>
      <p:ext uri="{BB962C8B-B14F-4D97-AF65-F5344CB8AC3E}">
        <p14:creationId xmlns:p14="http://schemas.microsoft.com/office/powerpoint/2010/main" val="2759178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B265B-7744-D807-3348-6471D296FC84}"/>
              </a:ext>
            </a:extLst>
          </p:cNvPr>
          <p:cNvSpPr txBox="1">
            <a:spLocks noGrp="1"/>
          </p:cNvSpPr>
          <p:nvPr>
            <p:ph type="title"/>
          </p:nvPr>
        </p:nvSpPr>
        <p:spPr>
          <a:xfrm>
            <a:off x="1516225" y="183092"/>
            <a:ext cx="10080418"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956544"/>
                </a:solidFill>
                <a:effectLst/>
                <a:uLnTx/>
                <a:uFillTx/>
                <a:latin typeface="Arial" panose="020B0604020202020204" pitchFamily="34" charset="0"/>
                <a:ea typeface="+mj-ea"/>
                <a:cs typeface="+mj-cs"/>
              </a:rPr>
              <a:t>Risks and Concerns for Providers</a:t>
            </a:r>
            <a:endParaRPr kumimoji="0" lang="en-US" sz="4400" b="0" i="0" u="none" strike="noStrike" kern="1200" cap="none" spc="0" normalizeH="0" baseline="0" noProof="0" dirty="0">
              <a:ln>
                <a:noFill/>
              </a:ln>
              <a:solidFill>
                <a:srgbClr val="956544"/>
              </a:solidFill>
              <a:effectLst/>
              <a:uLnTx/>
              <a:uFillTx/>
              <a:latin typeface="+mj-lt"/>
              <a:ea typeface="+mj-ea"/>
              <a:cs typeface="+mj-cs"/>
            </a:endParaRPr>
          </a:p>
        </p:txBody>
      </p:sp>
      <p:pic>
        <p:nvPicPr>
          <p:cNvPr id="4" name="Picture 3">
            <a:extLst>
              <a:ext uri="{FF2B5EF4-FFF2-40B4-BE49-F238E27FC236}">
                <a16:creationId xmlns:a16="http://schemas.microsoft.com/office/drawing/2014/main" id="{60731240-80B9-3386-5B85-3075E38A0FC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16225" y="1613352"/>
            <a:ext cx="3181350" cy="2171700"/>
          </a:xfrm>
          <a:prstGeom prst="rect">
            <a:avLst/>
          </a:prstGeom>
        </p:spPr>
      </p:pic>
      <p:pic>
        <p:nvPicPr>
          <p:cNvPr id="5" name="Picture 4">
            <a:extLst>
              <a:ext uri="{FF2B5EF4-FFF2-40B4-BE49-F238E27FC236}">
                <a16:creationId xmlns:a16="http://schemas.microsoft.com/office/drawing/2014/main" id="{76C61E53-1BED-26B6-F04F-8930D57EF9D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26175" y="1613352"/>
            <a:ext cx="3181350" cy="2171700"/>
          </a:xfrm>
          <a:prstGeom prst="rect">
            <a:avLst/>
          </a:prstGeom>
        </p:spPr>
      </p:pic>
      <p:pic>
        <p:nvPicPr>
          <p:cNvPr id="6" name="Picture 5">
            <a:extLst>
              <a:ext uri="{FF2B5EF4-FFF2-40B4-BE49-F238E27FC236}">
                <a16:creationId xmlns:a16="http://schemas.microsoft.com/office/drawing/2014/main" id="{5C236955-43DE-4F50-1C95-1F7FB67337D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336125" y="1613352"/>
            <a:ext cx="3181350" cy="2171700"/>
          </a:xfrm>
          <a:prstGeom prst="rect">
            <a:avLst/>
          </a:prstGeom>
        </p:spPr>
      </p:pic>
      <p:pic>
        <p:nvPicPr>
          <p:cNvPr id="7" name="Picture 6">
            <a:extLst>
              <a:ext uri="{FF2B5EF4-FFF2-40B4-BE49-F238E27FC236}">
                <a16:creationId xmlns:a16="http://schemas.microsoft.com/office/drawing/2014/main" id="{E40EF536-8B50-60C5-542A-EEB6F582573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516225" y="4013652"/>
            <a:ext cx="3181350" cy="2171700"/>
          </a:xfrm>
          <a:prstGeom prst="rect">
            <a:avLst/>
          </a:prstGeom>
        </p:spPr>
      </p:pic>
      <p:pic>
        <p:nvPicPr>
          <p:cNvPr id="8" name="Picture 7">
            <a:extLst>
              <a:ext uri="{FF2B5EF4-FFF2-40B4-BE49-F238E27FC236}">
                <a16:creationId xmlns:a16="http://schemas.microsoft.com/office/drawing/2014/main" id="{FBFCF31A-6BA2-82A6-1B9A-3E84C08404A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926175" y="4013652"/>
            <a:ext cx="3181350" cy="2171700"/>
          </a:xfrm>
          <a:prstGeom prst="rect">
            <a:avLst/>
          </a:prstGeom>
        </p:spPr>
      </p:pic>
      <p:pic>
        <p:nvPicPr>
          <p:cNvPr id="9" name="Picture 8">
            <a:extLst>
              <a:ext uri="{FF2B5EF4-FFF2-40B4-BE49-F238E27FC236}">
                <a16:creationId xmlns:a16="http://schemas.microsoft.com/office/drawing/2014/main" id="{F74FD87C-137C-439C-C542-CF074C12BCF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336125" y="4013652"/>
            <a:ext cx="3181350" cy="2171700"/>
          </a:xfrm>
          <a:prstGeom prst="rect">
            <a:avLst/>
          </a:prstGeom>
        </p:spPr>
      </p:pic>
      <p:sp>
        <p:nvSpPr>
          <p:cNvPr id="10" name="TextBox 9">
            <a:extLst>
              <a:ext uri="{FF2B5EF4-FFF2-40B4-BE49-F238E27FC236}">
                <a16:creationId xmlns:a16="http://schemas.microsoft.com/office/drawing/2014/main" id="{44F39BF1-4EE0-C131-6BBB-FFBDA660E489}"/>
              </a:ext>
            </a:extLst>
          </p:cNvPr>
          <p:cNvSpPr txBox="1"/>
          <p:nvPr/>
        </p:nvSpPr>
        <p:spPr>
          <a:xfrm>
            <a:off x="2040844" y="2318202"/>
            <a:ext cx="2132111" cy="762000"/>
          </a:xfrm>
          <a:prstGeom prst="rect">
            <a:avLst/>
          </a:prstGeom>
          <a:noFill/>
        </p:spPr>
        <p:txBody>
          <a:bodyPr wrap="square" lIns="0" tIns="0" rIns="0" bIns="0" anchor="t">
            <a:spAutoFit/>
          </a:bodyPr>
          <a:lstStyle/>
          <a:p>
            <a:pPr algn="ctr">
              <a:lnSpc>
                <a:spcPts val="3000"/>
              </a:lnSpc>
            </a:pPr>
            <a:r>
              <a:rPr sz="2400" b="0" i="0" u="none" dirty="0">
                <a:solidFill>
                  <a:srgbClr val="FFFFFF"/>
                </a:solidFill>
                <a:latin typeface="Arial" panose="020B0604020202020204" pitchFamily="34" charset="0"/>
              </a:rPr>
              <a:t>Loss of Human</a:t>
            </a:r>
            <a:r>
              <a:rPr dirty="0"/>
              <a:t>
</a:t>
            </a:r>
            <a:r>
              <a:rPr sz="2400" b="0" i="0" u="none" dirty="0">
                <a:solidFill>
                  <a:srgbClr val="FFFFFF"/>
                </a:solidFill>
                <a:latin typeface="Arial" panose="020B0604020202020204" pitchFamily="34" charset="0"/>
              </a:rPr>
              <a:t> Judgment</a:t>
            </a:r>
          </a:p>
        </p:txBody>
      </p:sp>
      <p:sp>
        <p:nvSpPr>
          <p:cNvPr id="11" name="TextBox 10">
            <a:extLst>
              <a:ext uri="{FF2B5EF4-FFF2-40B4-BE49-F238E27FC236}">
                <a16:creationId xmlns:a16="http://schemas.microsoft.com/office/drawing/2014/main" id="{36872537-BE0D-4CFC-7B95-3999F4172E09}"/>
              </a:ext>
            </a:extLst>
          </p:cNvPr>
          <p:cNvSpPr txBox="1"/>
          <p:nvPr/>
        </p:nvSpPr>
        <p:spPr>
          <a:xfrm>
            <a:off x="5407633" y="2318202"/>
            <a:ext cx="2218283" cy="762000"/>
          </a:xfrm>
          <a:prstGeom prst="rect">
            <a:avLst/>
          </a:prstGeom>
          <a:noFill/>
        </p:spPr>
        <p:txBody>
          <a:bodyPr wrap="square" lIns="0" tIns="0" rIns="0" bIns="0" anchor="t">
            <a:spAutoFit/>
          </a:bodyPr>
          <a:lstStyle/>
          <a:p>
            <a:pPr algn="ctr">
              <a:lnSpc>
                <a:spcPts val="3000"/>
              </a:lnSpc>
            </a:pPr>
            <a:r>
              <a:rPr sz="2400" b="0" i="0" u="none" dirty="0">
                <a:solidFill>
                  <a:srgbClr val="FFFFFF"/>
                </a:solidFill>
                <a:latin typeface="Arial" panose="020B0604020202020204" pitchFamily="34" charset="0"/>
              </a:rPr>
              <a:t>Accuracy</a:t>
            </a:r>
            <a:r>
              <a:rPr dirty="0"/>
              <a:t>
</a:t>
            </a:r>
            <a:r>
              <a:rPr sz="2400" b="0" i="0" u="none" dirty="0">
                <a:solidFill>
                  <a:srgbClr val="FFFFFF"/>
                </a:solidFill>
                <a:latin typeface="Arial" panose="020B0604020202020204" pitchFamily="34" charset="0"/>
              </a:rPr>
              <a:t> (Hallucinations)</a:t>
            </a:r>
          </a:p>
        </p:txBody>
      </p:sp>
      <p:sp>
        <p:nvSpPr>
          <p:cNvPr id="12" name="TextBox 11">
            <a:extLst>
              <a:ext uri="{FF2B5EF4-FFF2-40B4-BE49-F238E27FC236}">
                <a16:creationId xmlns:a16="http://schemas.microsoft.com/office/drawing/2014/main" id="{C1D79185-CC3C-4CA0-D74F-B1A4930701D9}"/>
              </a:ext>
            </a:extLst>
          </p:cNvPr>
          <p:cNvSpPr txBox="1"/>
          <p:nvPr/>
        </p:nvSpPr>
        <p:spPr>
          <a:xfrm>
            <a:off x="8919382" y="2318202"/>
            <a:ext cx="2014835" cy="762000"/>
          </a:xfrm>
          <a:prstGeom prst="rect">
            <a:avLst/>
          </a:prstGeom>
          <a:noFill/>
        </p:spPr>
        <p:txBody>
          <a:bodyPr wrap="square" lIns="0" tIns="0" rIns="0" bIns="0" anchor="t">
            <a:spAutoFit/>
          </a:bodyPr>
          <a:lstStyle/>
          <a:p>
            <a:pPr algn="ctr">
              <a:lnSpc>
                <a:spcPts val="3000"/>
              </a:lnSpc>
            </a:pPr>
            <a:r>
              <a:rPr sz="2400" b="0" i="0" u="none" dirty="0">
                <a:solidFill>
                  <a:srgbClr val="FFFFFF"/>
                </a:solidFill>
                <a:latin typeface="Arial" panose="020B0604020202020204" pitchFamily="34" charset="0"/>
              </a:rPr>
              <a:t>Bias &amp;</a:t>
            </a:r>
            <a:r>
              <a:rPr dirty="0"/>
              <a:t>
</a:t>
            </a:r>
            <a:r>
              <a:rPr sz="2400" b="0" i="0" u="none" dirty="0">
                <a:solidFill>
                  <a:srgbClr val="FFFFFF"/>
                </a:solidFill>
                <a:latin typeface="Arial" panose="020B0604020202020204" pitchFamily="34" charset="0"/>
              </a:rPr>
              <a:t> Discrimination</a:t>
            </a:r>
          </a:p>
        </p:txBody>
      </p:sp>
      <p:sp>
        <p:nvSpPr>
          <p:cNvPr id="13" name="TextBox 12">
            <a:extLst>
              <a:ext uri="{FF2B5EF4-FFF2-40B4-BE49-F238E27FC236}">
                <a16:creationId xmlns:a16="http://schemas.microsoft.com/office/drawing/2014/main" id="{DE52D7C6-2F81-B125-2003-F353A1659B56}"/>
              </a:ext>
            </a:extLst>
          </p:cNvPr>
          <p:cNvSpPr txBox="1"/>
          <p:nvPr/>
        </p:nvSpPr>
        <p:spPr>
          <a:xfrm>
            <a:off x="2075669" y="4718502"/>
            <a:ext cx="2062460" cy="762000"/>
          </a:xfrm>
          <a:prstGeom prst="rect">
            <a:avLst/>
          </a:prstGeom>
          <a:noFill/>
        </p:spPr>
        <p:txBody>
          <a:bodyPr wrap="square" lIns="0" tIns="0" rIns="0" bIns="0" anchor="t">
            <a:spAutoFit/>
          </a:bodyPr>
          <a:lstStyle/>
          <a:p>
            <a:pPr algn="ctr">
              <a:lnSpc>
                <a:spcPts val="3000"/>
              </a:lnSpc>
            </a:pPr>
            <a:r>
              <a:rPr sz="2400" b="0" i="0" u="none" dirty="0">
                <a:solidFill>
                  <a:srgbClr val="FFFFFF"/>
                </a:solidFill>
                <a:latin typeface="Arial" panose="020B0604020202020204" pitchFamily="34" charset="0"/>
              </a:rPr>
              <a:t>Privacy &amp; Data</a:t>
            </a:r>
            <a:r>
              <a:rPr dirty="0"/>
              <a:t>
</a:t>
            </a:r>
            <a:r>
              <a:rPr sz="2400" b="0" i="0" u="none" dirty="0">
                <a:solidFill>
                  <a:srgbClr val="FFFFFF"/>
                </a:solidFill>
                <a:latin typeface="Arial" panose="020B0604020202020204" pitchFamily="34" charset="0"/>
              </a:rPr>
              <a:t> Exploitation</a:t>
            </a:r>
          </a:p>
        </p:txBody>
      </p:sp>
      <p:sp>
        <p:nvSpPr>
          <p:cNvPr id="14" name="TextBox 13">
            <a:extLst>
              <a:ext uri="{FF2B5EF4-FFF2-40B4-BE49-F238E27FC236}">
                <a16:creationId xmlns:a16="http://schemas.microsoft.com/office/drawing/2014/main" id="{F5D2120B-FAFE-258F-75B1-8B5D3E1A38FD}"/>
              </a:ext>
            </a:extLst>
          </p:cNvPr>
          <p:cNvSpPr txBox="1"/>
          <p:nvPr/>
        </p:nvSpPr>
        <p:spPr>
          <a:xfrm>
            <a:off x="5445733" y="4528002"/>
            <a:ext cx="2142083" cy="1143000"/>
          </a:xfrm>
          <a:prstGeom prst="rect">
            <a:avLst/>
          </a:prstGeom>
          <a:noFill/>
        </p:spPr>
        <p:txBody>
          <a:bodyPr wrap="square" lIns="0" tIns="0" rIns="0" bIns="0" anchor="t">
            <a:spAutoFit/>
          </a:bodyPr>
          <a:lstStyle/>
          <a:p>
            <a:pPr algn="ctr">
              <a:lnSpc>
                <a:spcPts val="3000"/>
              </a:lnSpc>
            </a:pPr>
            <a:r>
              <a:rPr sz="2400" b="0" i="0" u="none" dirty="0">
                <a:solidFill>
                  <a:srgbClr val="FFFFFF"/>
                </a:solidFill>
                <a:latin typeface="Arial" panose="020B0604020202020204" pitchFamily="34" charset="0"/>
              </a:rPr>
              <a:t>Job</a:t>
            </a:r>
            <a:r>
              <a:rPr dirty="0"/>
              <a:t>
</a:t>
            </a:r>
            <a:r>
              <a:rPr sz="2400" b="0" i="0" u="none" dirty="0">
                <a:solidFill>
                  <a:srgbClr val="FFFFFF"/>
                </a:solidFill>
                <a:latin typeface="Arial" panose="020B0604020202020204" pitchFamily="34" charset="0"/>
              </a:rPr>
              <a:t> Displacement</a:t>
            </a:r>
            <a:r>
              <a:rPr dirty="0"/>
              <a:t>
</a:t>
            </a:r>
            <a:r>
              <a:rPr sz="2400" b="0" i="0" u="none" dirty="0">
                <a:solidFill>
                  <a:srgbClr val="FFFFFF"/>
                </a:solidFill>
                <a:latin typeface="Arial" panose="020B0604020202020204" pitchFamily="34" charset="0"/>
              </a:rPr>
              <a:t> &amp; Staff Distrust</a:t>
            </a:r>
          </a:p>
        </p:txBody>
      </p:sp>
      <p:sp>
        <p:nvSpPr>
          <p:cNvPr id="15" name="TextBox 14">
            <a:extLst>
              <a:ext uri="{FF2B5EF4-FFF2-40B4-BE49-F238E27FC236}">
                <a16:creationId xmlns:a16="http://schemas.microsoft.com/office/drawing/2014/main" id="{45FFE1F5-7819-D993-54A4-43B9B9F0F814}"/>
              </a:ext>
            </a:extLst>
          </p:cNvPr>
          <p:cNvSpPr txBox="1"/>
          <p:nvPr/>
        </p:nvSpPr>
        <p:spPr>
          <a:xfrm>
            <a:off x="9013292" y="4718502"/>
            <a:ext cx="1827014" cy="762000"/>
          </a:xfrm>
          <a:prstGeom prst="rect">
            <a:avLst/>
          </a:prstGeom>
          <a:noFill/>
        </p:spPr>
        <p:txBody>
          <a:bodyPr wrap="square" lIns="0" tIns="0" rIns="0" bIns="0" anchor="t">
            <a:spAutoFit/>
          </a:bodyPr>
          <a:lstStyle/>
          <a:p>
            <a:pPr algn="ctr">
              <a:lnSpc>
                <a:spcPts val="3000"/>
              </a:lnSpc>
            </a:pPr>
            <a:r>
              <a:rPr sz="2400" b="0" i="0" u="none" dirty="0">
                <a:solidFill>
                  <a:srgbClr val="FFFFFF"/>
                </a:solidFill>
                <a:latin typeface="Arial" panose="020B0604020202020204" pitchFamily="34" charset="0"/>
              </a:rPr>
              <a:t>Over-</a:t>
            </a:r>
            <a:r>
              <a:rPr dirty="0"/>
              <a:t>
</a:t>
            </a:r>
            <a:r>
              <a:rPr sz="2400" b="0" i="0" u="none" dirty="0">
                <a:solidFill>
                  <a:srgbClr val="FFFFFF"/>
                </a:solidFill>
                <a:latin typeface="Arial" panose="020B0604020202020204" pitchFamily="34" charset="0"/>
              </a:rPr>
              <a:t> Dependence</a:t>
            </a:r>
          </a:p>
        </p:txBody>
      </p:sp>
    </p:spTree>
    <p:extLst>
      <p:ext uri="{BB962C8B-B14F-4D97-AF65-F5344CB8AC3E}">
        <p14:creationId xmlns:p14="http://schemas.microsoft.com/office/powerpoint/2010/main" val="4180411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9AEE7-1317-1CA1-2FFE-3B675BBB4015}"/>
            </a:ext>
          </a:extLst>
        </p:cNvPr>
        <p:cNvGrpSpPr/>
        <p:nvPr/>
      </p:nvGrpSpPr>
      <p:grpSpPr>
        <a:xfrm>
          <a:off x="0" y="0"/>
          <a:ext cx="0" cy="0"/>
          <a:chOff x="0" y="0"/>
          <a:chExt cx="0" cy="0"/>
        </a:xfrm>
      </p:grpSpPr>
      <p:pic>
        <p:nvPicPr>
          <p:cNvPr id="21" name="Content Placeholder 4">
            <a:extLst>
              <a:ext uri="{FF2B5EF4-FFF2-40B4-BE49-F238E27FC236}">
                <a16:creationId xmlns:a16="http://schemas.microsoft.com/office/drawing/2014/main" id="{6BAC97FC-B51E-CA94-BBC3-42A89FD19B6E}"/>
              </a:ext>
              <a:ext uri="{C183D7F6-B498-43B3-948B-1728B52AA6E4}">
                <adec:decorative xmlns:adec="http://schemas.microsoft.com/office/drawing/2017/decorative" val="1"/>
              </a:ext>
            </a:extLst>
          </p:cNvPr>
          <p:cNvPicPr/>
          <p:nvPr/>
        </p:nvPicPr>
        <p:blipFill>
          <a:blip r:embed="rId3"/>
          <a:srcRect t="109" b="109"/>
          <a:stretch/>
        </p:blipFill>
        <p:spPr>
          <a:xfrm>
            <a:off x="-129541" y="0"/>
            <a:ext cx="12321541" cy="6915785"/>
          </a:xfrm>
          <a:prstGeom prst="rect">
            <a:avLst/>
          </a:prstGeom>
        </p:spPr>
      </p:pic>
      <p:sp>
        <p:nvSpPr>
          <p:cNvPr id="22" name="Title 1">
            <a:extLst>
              <a:ext uri="{FF2B5EF4-FFF2-40B4-BE49-F238E27FC236}">
                <a16:creationId xmlns:a16="http://schemas.microsoft.com/office/drawing/2014/main" id="{98FCACA0-267F-994F-1595-034330EC4AB9}"/>
              </a:ext>
            </a:extLst>
          </p:cNvPr>
          <p:cNvSpPr txBox="1">
            <a:spLocks noGrp="1"/>
          </p:cNvSpPr>
          <p:nvPr>
            <p:ph type="title" idx="4294967295"/>
          </p:nvPr>
        </p:nvSpPr>
        <p:spPr>
          <a:xfrm>
            <a:off x="609986" y="386015"/>
            <a:ext cx="8848017" cy="8734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accent2">
                    <a:lumMod val="75000"/>
                  </a:schemeClr>
                </a:solidFill>
                <a:effectLst/>
                <a:uLnTx/>
                <a:uFillTx/>
                <a:latin typeface="Tenorite" panose="00000500000000000000" pitchFamily="2" charset="0"/>
                <a:ea typeface="+mj-ea"/>
                <a:cs typeface="+mj-cs"/>
              </a:rPr>
              <a:t>“We are learning our way..”</a:t>
            </a:r>
          </a:p>
        </p:txBody>
      </p:sp>
      <p:sp>
        <p:nvSpPr>
          <p:cNvPr id="23" name="Title 1">
            <a:extLst>
              <a:ext uri="{FF2B5EF4-FFF2-40B4-BE49-F238E27FC236}">
                <a16:creationId xmlns:a16="http://schemas.microsoft.com/office/drawing/2014/main" id="{98685862-3220-A8D0-CA41-CEBE937823B1}"/>
              </a:ext>
            </a:extLst>
          </p:cNvPr>
          <p:cNvSpPr txBox="1">
            <a:spLocks/>
          </p:cNvSpPr>
          <p:nvPr/>
        </p:nvSpPr>
        <p:spPr>
          <a:xfrm>
            <a:off x="838200" y="2022118"/>
            <a:ext cx="4776650" cy="7602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a:solidFill>
                  <a:srgbClr val="C3E6E1"/>
                </a:solidFill>
                <a:latin typeface="Tenorite" panose="00000500000000000000" pitchFamily="2" charset="0"/>
              </a:rPr>
              <a:t>1.</a:t>
            </a:r>
          </a:p>
        </p:txBody>
      </p:sp>
      <p:sp>
        <p:nvSpPr>
          <p:cNvPr id="24" name="TextBox 23">
            <a:extLst>
              <a:ext uri="{FF2B5EF4-FFF2-40B4-BE49-F238E27FC236}">
                <a16:creationId xmlns:a16="http://schemas.microsoft.com/office/drawing/2014/main" id="{0069A378-8997-2685-2662-432BB514441A}"/>
              </a:ext>
            </a:extLst>
          </p:cNvPr>
          <p:cNvSpPr txBox="1"/>
          <p:nvPr/>
        </p:nvSpPr>
        <p:spPr>
          <a:xfrm>
            <a:off x="838200" y="2789997"/>
            <a:ext cx="4776650" cy="892552"/>
          </a:xfrm>
          <a:prstGeom prst="rect">
            <a:avLst/>
          </a:prstGeom>
          <a:noFill/>
        </p:spPr>
        <p:txBody>
          <a:bodyPr wrap="square" rtlCol="0">
            <a:spAutoFit/>
          </a:bodyPr>
          <a:lstStyle/>
          <a:p>
            <a:r>
              <a:rPr lang="en-US" sz="2600" dirty="0">
                <a:solidFill>
                  <a:schemeClr val="bg1"/>
                </a:solidFill>
                <a:latin typeface="Tenorite" panose="00000500000000000000" pitchFamily="2" charset="0"/>
              </a:rPr>
              <a:t>ANCOR Technology Community of Practice </a:t>
            </a:r>
          </a:p>
        </p:txBody>
      </p:sp>
      <p:sp>
        <p:nvSpPr>
          <p:cNvPr id="25" name="Title 1">
            <a:extLst>
              <a:ext uri="{FF2B5EF4-FFF2-40B4-BE49-F238E27FC236}">
                <a16:creationId xmlns:a16="http://schemas.microsoft.com/office/drawing/2014/main" id="{92653E84-74BE-42B1-11EA-291C79D065C8}"/>
              </a:ext>
            </a:extLst>
          </p:cNvPr>
          <p:cNvSpPr txBox="1">
            <a:spLocks/>
          </p:cNvSpPr>
          <p:nvPr/>
        </p:nvSpPr>
        <p:spPr>
          <a:xfrm>
            <a:off x="6515100" y="2029721"/>
            <a:ext cx="4776650" cy="7602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a:solidFill>
                  <a:srgbClr val="C3E6E1"/>
                </a:solidFill>
                <a:latin typeface="Tenorite" panose="00000500000000000000" pitchFamily="2" charset="0"/>
              </a:rPr>
              <a:t>2.</a:t>
            </a:r>
          </a:p>
        </p:txBody>
      </p:sp>
      <p:sp>
        <p:nvSpPr>
          <p:cNvPr id="26" name="TextBox 25">
            <a:extLst>
              <a:ext uri="{FF2B5EF4-FFF2-40B4-BE49-F238E27FC236}">
                <a16:creationId xmlns:a16="http://schemas.microsoft.com/office/drawing/2014/main" id="{567F63B8-2B62-62E5-1C74-52FBC1F85D4C}"/>
              </a:ext>
            </a:extLst>
          </p:cNvPr>
          <p:cNvSpPr txBox="1"/>
          <p:nvPr/>
        </p:nvSpPr>
        <p:spPr>
          <a:xfrm>
            <a:off x="6515100" y="2797600"/>
            <a:ext cx="4776650" cy="954107"/>
          </a:xfrm>
          <a:prstGeom prst="rect">
            <a:avLst/>
          </a:prstGeom>
          <a:noFill/>
        </p:spPr>
        <p:txBody>
          <a:bodyPr wrap="square" rtlCol="0">
            <a:spAutoFit/>
          </a:bodyPr>
          <a:lstStyle/>
          <a:p>
            <a:r>
              <a:rPr lang="en-US" sz="2400" dirty="0">
                <a:solidFill>
                  <a:schemeClr val="bg1"/>
                </a:solidFill>
                <a:latin typeface="Tenorite" panose="00000500000000000000" pitchFamily="2" charset="0"/>
              </a:rPr>
              <a:t>ANCOR Tech Advisory Council</a:t>
            </a:r>
          </a:p>
          <a:p>
            <a:endParaRPr lang="en-US" sz="3200" dirty="0">
              <a:latin typeface="Tenorite" panose="00000500000000000000" pitchFamily="2" charset="0"/>
            </a:endParaRPr>
          </a:p>
        </p:txBody>
      </p:sp>
      <p:sp>
        <p:nvSpPr>
          <p:cNvPr id="27" name="Title 1">
            <a:extLst>
              <a:ext uri="{FF2B5EF4-FFF2-40B4-BE49-F238E27FC236}">
                <a16:creationId xmlns:a16="http://schemas.microsoft.com/office/drawing/2014/main" id="{9F80A6F2-6825-F4E4-13BF-F8413436CD6F}"/>
              </a:ext>
            </a:extLst>
          </p:cNvPr>
          <p:cNvSpPr txBox="1">
            <a:spLocks/>
          </p:cNvSpPr>
          <p:nvPr/>
        </p:nvSpPr>
        <p:spPr>
          <a:xfrm>
            <a:off x="838200" y="4482586"/>
            <a:ext cx="4776650" cy="7602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a:solidFill>
                  <a:srgbClr val="C3E6E1"/>
                </a:solidFill>
                <a:latin typeface="Tenorite" panose="00000500000000000000" pitchFamily="2" charset="0"/>
              </a:rPr>
              <a:t>3.</a:t>
            </a:r>
          </a:p>
        </p:txBody>
      </p:sp>
      <p:sp>
        <p:nvSpPr>
          <p:cNvPr id="28" name="TextBox 27">
            <a:extLst>
              <a:ext uri="{FF2B5EF4-FFF2-40B4-BE49-F238E27FC236}">
                <a16:creationId xmlns:a16="http://schemas.microsoft.com/office/drawing/2014/main" id="{EDFFC859-9066-24E8-24B7-F5C0C09C7A09}"/>
              </a:ext>
            </a:extLst>
          </p:cNvPr>
          <p:cNvSpPr txBox="1"/>
          <p:nvPr/>
        </p:nvSpPr>
        <p:spPr>
          <a:xfrm>
            <a:off x="838200" y="5148854"/>
            <a:ext cx="4776650" cy="1292662"/>
          </a:xfrm>
          <a:prstGeom prst="rect">
            <a:avLst/>
          </a:prstGeom>
          <a:noFill/>
        </p:spPr>
        <p:txBody>
          <a:bodyPr wrap="square" rtlCol="0">
            <a:spAutoFit/>
          </a:bodyPr>
          <a:lstStyle/>
          <a:p>
            <a:r>
              <a:rPr lang="en-US" sz="2600" dirty="0">
                <a:solidFill>
                  <a:schemeClr val="bg1"/>
                </a:solidFill>
                <a:latin typeface="Tenorite" panose="00000500000000000000" pitchFamily="2" charset="0"/>
              </a:rPr>
              <a:t>Tech Summit 2027 and ANCOR Connect</a:t>
            </a:r>
          </a:p>
          <a:p>
            <a:endParaRPr lang="en-US" sz="2600" dirty="0">
              <a:latin typeface="Tenorite" panose="00000500000000000000" pitchFamily="2" charset="0"/>
            </a:endParaRPr>
          </a:p>
        </p:txBody>
      </p:sp>
      <p:sp>
        <p:nvSpPr>
          <p:cNvPr id="29" name="Title 1">
            <a:extLst>
              <a:ext uri="{FF2B5EF4-FFF2-40B4-BE49-F238E27FC236}">
                <a16:creationId xmlns:a16="http://schemas.microsoft.com/office/drawing/2014/main" id="{1369DA09-8FF2-A254-86B5-82308165797F}"/>
              </a:ext>
            </a:extLst>
          </p:cNvPr>
          <p:cNvSpPr txBox="1">
            <a:spLocks/>
          </p:cNvSpPr>
          <p:nvPr/>
        </p:nvSpPr>
        <p:spPr>
          <a:xfrm>
            <a:off x="6515100" y="4490189"/>
            <a:ext cx="4776650" cy="7602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dirty="0">
                <a:solidFill>
                  <a:srgbClr val="C3E6E1"/>
                </a:solidFill>
                <a:latin typeface="Tenorite" panose="00000500000000000000" pitchFamily="2" charset="0"/>
              </a:rPr>
              <a:t>4.</a:t>
            </a:r>
          </a:p>
        </p:txBody>
      </p:sp>
      <p:sp>
        <p:nvSpPr>
          <p:cNvPr id="30" name="TextBox 29">
            <a:extLst>
              <a:ext uri="{FF2B5EF4-FFF2-40B4-BE49-F238E27FC236}">
                <a16:creationId xmlns:a16="http://schemas.microsoft.com/office/drawing/2014/main" id="{F6901D97-7822-EE06-8E97-844BAB0D3062}"/>
              </a:ext>
            </a:extLst>
          </p:cNvPr>
          <p:cNvSpPr txBox="1"/>
          <p:nvPr/>
        </p:nvSpPr>
        <p:spPr>
          <a:xfrm>
            <a:off x="6515100" y="5141953"/>
            <a:ext cx="4776650" cy="1569660"/>
          </a:xfrm>
          <a:prstGeom prst="rect">
            <a:avLst/>
          </a:prstGeom>
          <a:noFill/>
        </p:spPr>
        <p:txBody>
          <a:bodyPr wrap="square" rtlCol="0">
            <a:spAutoFit/>
          </a:bodyPr>
          <a:lstStyle/>
          <a:p>
            <a:r>
              <a:rPr lang="en-US" sz="2400" dirty="0">
                <a:solidFill>
                  <a:srgbClr val="FFAD21"/>
                </a:solidFill>
                <a:latin typeface="Tenorite" panose="00000500000000000000" pitchFamily="2" charset="0"/>
              </a:rPr>
              <a:t>NEW! </a:t>
            </a:r>
            <a:r>
              <a:rPr lang="en-US" sz="2400" dirty="0">
                <a:solidFill>
                  <a:schemeClr val="bg1"/>
                </a:solidFill>
                <a:latin typeface="Tenorite" panose="00000500000000000000" pitchFamily="2" charset="0"/>
              </a:rPr>
              <a:t>ANCOR Collab with NY Alliance’s AI Community of Practice</a:t>
            </a:r>
          </a:p>
          <a:p>
            <a:endParaRPr lang="en-US" sz="2400" dirty="0">
              <a:latin typeface="Tenorite" panose="00000500000000000000" pitchFamily="2" charset="0"/>
            </a:endParaRPr>
          </a:p>
        </p:txBody>
      </p:sp>
    </p:spTree>
    <p:extLst>
      <p:ext uri="{BB962C8B-B14F-4D97-AF65-F5344CB8AC3E}">
        <p14:creationId xmlns:p14="http://schemas.microsoft.com/office/powerpoint/2010/main" val="91879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FDE04-EFC8-068B-6825-A86D0E98B305}"/>
            </a:ext>
          </a:extLst>
        </p:cNvPr>
        <p:cNvGrpSpPr/>
        <p:nvPr/>
      </p:nvGrpSpPr>
      <p:grpSpPr>
        <a:xfrm>
          <a:off x="0" y="0"/>
          <a:ext cx="0" cy="0"/>
          <a:chOff x="0" y="0"/>
          <a:chExt cx="0" cy="0"/>
        </a:xfrm>
      </p:grpSpPr>
      <p:pic>
        <p:nvPicPr>
          <p:cNvPr id="4" name="Picture 3" descr="The image shows a group of people in a conference setting, a QR code for the link below, and the Ancor logo.">
            <a:extLst>
              <a:ext uri="{FF2B5EF4-FFF2-40B4-BE49-F238E27FC236}">
                <a16:creationId xmlns:a16="http://schemas.microsoft.com/office/drawing/2014/main" id="{0B11AD9B-F883-3BFB-3A78-9002E0FCB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EE23EB74-122D-2925-D908-E9D988227005}"/>
              </a:ext>
            </a:extLst>
          </p:cNvPr>
          <p:cNvSpPr txBox="1">
            <a:spLocks noGrp="1"/>
          </p:cNvSpPr>
          <p:nvPr>
            <p:ph type="title" idx="4294967295"/>
          </p:nvPr>
        </p:nvSpPr>
        <p:spPr>
          <a:xfrm>
            <a:off x="291268" y="4364557"/>
            <a:ext cx="9168926" cy="13953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Join our growing national community of providers at </a:t>
            </a:r>
            <a:r>
              <a:rPr kumimoji="0" lang="en-US" sz="3200" b="1" i="0" u="none" strike="noStrike" kern="1200" cap="none" spc="0" normalizeH="0" baseline="0" noProof="0" dirty="0">
                <a:ln>
                  <a:noFill/>
                </a:ln>
                <a:solidFill>
                  <a:schemeClr val="accent2"/>
                </a:solidFill>
                <a:effectLst/>
                <a:uLnTx/>
                <a:uFillTx/>
                <a:latin typeface="Arial" panose="020B0604020202020204" pitchFamily="34" charset="0"/>
                <a:ea typeface="+mj-ea"/>
                <a:cs typeface="Arial" panose="020B0604020202020204" pitchFamily="34" charset="0"/>
                <a:hlinkClick r:id="rId4">
                  <a:extLst>
                    <a:ext uri="{A12FA001-AC4F-418D-AE19-62706E023703}">
                      <ahyp:hlinkClr xmlns:ahyp="http://schemas.microsoft.com/office/drawing/2018/hyperlinkcolor" val="tx"/>
                    </a:ext>
                  </a:extLst>
                </a:hlinkClick>
              </a:rPr>
              <a:t>ancor.org/join</a:t>
            </a:r>
            <a:r>
              <a:rPr kumimoji="0" lang="en-US" sz="32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a:t>
            </a:r>
          </a:p>
        </p:txBody>
      </p:sp>
    </p:spTree>
    <p:extLst>
      <p:ext uri="{BB962C8B-B14F-4D97-AF65-F5344CB8AC3E}">
        <p14:creationId xmlns:p14="http://schemas.microsoft.com/office/powerpoint/2010/main" val="93392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29231-FC5F-47A8-590C-27178ECA0AD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E04318C-4E25-D11C-4A19-5DEABC0A33A3}"/>
              </a:ext>
              <a:ext uri="{C183D7F6-B498-43B3-948B-1728B52AA6E4}">
                <adec:decorative xmlns:adec="http://schemas.microsoft.com/office/drawing/2017/decorative" val="1"/>
              </a:ext>
            </a:extLst>
          </p:cNvPr>
          <p:cNvSpPr/>
          <p:nvPr/>
        </p:nvSpPr>
        <p:spPr>
          <a:xfrm>
            <a:off x="1" y="1"/>
            <a:ext cx="12192000" cy="2425430"/>
          </a:xfrm>
          <a:prstGeom prst="rect">
            <a:avLst/>
          </a:prstGeom>
          <a:solidFill>
            <a:srgbClr val="BAE8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A5681807-8889-CAFC-AB8B-622CB7AF7641}"/>
              </a:ext>
            </a:extLst>
          </p:cNvPr>
          <p:cNvSpPr txBox="1">
            <a:spLocks noGrp="1"/>
          </p:cNvSpPr>
          <p:nvPr>
            <p:ph type="title" idx="4294967295"/>
          </p:nvPr>
        </p:nvSpPr>
        <p:spPr>
          <a:xfrm>
            <a:off x="250157" y="342455"/>
            <a:ext cx="11691686"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4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lumMod val="50000"/>
                  </a:schemeClr>
                </a:solidFill>
                <a:effectLst/>
                <a:uLnTx/>
                <a:uFillTx/>
                <a:latin typeface="Tenorite" panose="00000500000000000000" pitchFamily="2" charset="0"/>
                <a:ea typeface="+mn-ea"/>
                <a:cs typeface="+mn-cs"/>
              </a:rPr>
              <a:t>SAVE THE DATE</a:t>
            </a:r>
          </a:p>
          <a:p>
            <a:pPr marL="0" marR="0" lvl="0" indent="0" algn="ctr" defTabSz="914400" rtl="0" eaLnBrk="1" fontAlgn="auto" latinLnBrk="0" hangingPunct="1">
              <a:lnSpc>
                <a:spcPts val="44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253DA6"/>
                </a:solidFill>
                <a:effectLst/>
                <a:uLnTx/>
                <a:uFillTx/>
                <a:latin typeface="Tenorite" panose="00000500000000000000" pitchFamily="2" charset="0"/>
                <a:ea typeface="+mn-ea"/>
                <a:cs typeface="+mn-cs"/>
              </a:rPr>
              <a:t>2026 ANCOR Policy Summit &amp; Hill Day</a:t>
            </a:r>
          </a:p>
          <a:p>
            <a:pPr marL="0" marR="0" lvl="0" indent="0" algn="ctr" defTabSz="914400" rtl="0" eaLnBrk="1" fontAlgn="auto" latinLnBrk="0" hangingPunct="1">
              <a:lnSpc>
                <a:spcPts val="44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253DA6"/>
                </a:solidFill>
                <a:effectLst/>
                <a:uLnTx/>
                <a:uFillTx/>
                <a:latin typeface="Tenorite" panose="00000500000000000000" pitchFamily="2" charset="0"/>
                <a:ea typeface="+mn-ea"/>
                <a:cs typeface="+mn-cs"/>
              </a:rPr>
              <a:t>September 15-16, 2026</a:t>
            </a:r>
          </a:p>
        </p:txBody>
      </p:sp>
      <p:pic>
        <p:nvPicPr>
          <p:cNvPr id="3" name="Picture 2" descr="Image of the U.S. Capital Building in Washington D.C. location of the 2026 ANCOR Policy Summit and Hill Day">
            <a:extLst>
              <a:ext uri="{FF2B5EF4-FFF2-40B4-BE49-F238E27FC236}">
                <a16:creationId xmlns:a16="http://schemas.microsoft.com/office/drawing/2014/main" id="{6FE9BBAC-9BE3-F61C-D09D-14A8437BE42C}"/>
              </a:ext>
            </a:extLst>
          </p:cNvPr>
          <p:cNvPicPr>
            <a:picLocks noChangeAspect="1"/>
          </p:cNvPicPr>
          <p:nvPr/>
        </p:nvPicPr>
        <p:blipFill>
          <a:blip r:embed="rId3"/>
          <a:srcRect l="4210" r="4239" b="5086"/>
          <a:stretch>
            <a:fillRect/>
          </a:stretch>
        </p:blipFill>
        <p:spPr>
          <a:xfrm>
            <a:off x="-2" y="2425430"/>
            <a:ext cx="12192001" cy="4492442"/>
          </a:xfrm>
          <a:prstGeom prst="rect">
            <a:avLst/>
          </a:prstGeom>
        </p:spPr>
      </p:pic>
    </p:spTree>
    <p:extLst>
      <p:ext uri="{BB962C8B-B14F-4D97-AF65-F5344CB8AC3E}">
        <p14:creationId xmlns:p14="http://schemas.microsoft.com/office/powerpoint/2010/main" val="2564778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835237D-9025-B597-DCE6-0722C8AE664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E3BD806-2655-23D1-C6F1-8D988C642BF9}"/>
              </a:ext>
            </a:extLst>
          </p:cNvPr>
          <p:cNvSpPr txBox="1">
            <a:spLocks noGrp="1"/>
          </p:cNvSpPr>
          <p:nvPr>
            <p:ph type="title" idx="4294967295"/>
          </p:nvPr>
        </p:nvSpPr>
        <p:spPr>
          <a:xfrm>
            <a:off x="5736773" y="2233512"/>
            <a:ext cx="5866016"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30459E"/>
                </a:solidFill>
                <a:effectLst/>
                <a:uLnTx/>
                <a:uFillTx/>
                <a:latin typeface="Tenorite" panose="00000500000000000000" pitchFamily="2" charset="0"/>
                <a:ea typeface="+mj-ea"/>
                <a:cs typeface="+mj-cs"/>
              </a:rPr>
              <a:t>Gabrielle Sedor</a:t>
            </a:r>
          </a:p>
        </p:txBody>
      </p:sp>
      <p:pic>
        <p:nvPicPr>
          <p:cNvPr id="11" name="Picture 7" descr="Gabrielle Sedor">
            <a:extLst>
              <a:ext uri="{FF2B5EF4-FFF2-40B4-BE49-F238E27FC236}">
                <a16:creationId xmlns:a16="http://schemas.microsoft.com/office/drawing/2014/main" id="{6DAFC3BE-3BB2-0D62-C430-C1B795F9AB3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21328" y="1065553"/>
            <a:ext cx="4456800" cy="4456800"/>
          </a:xfrm>
          <a:prstGeom prst="rect">
            <a:avLst/>
          </a:prstGeom>
        </p:spPr>
      </p:pic>
      <p:sp>
        <p:nvSpPr>
          <p:cNvPr id="5" name="TextBox 4">
            <a:extLst>
              <a:ext uri="{FF2B5EF4-FFF2-40B4-BE49-F238E27FC236}">
                <a16:creationId xmlns:a16="http://schemas.microsoft.com/office/drawing/2014/main" id="{8485C0AE-3158-0487-7B15-1BD676091B0D}"/>
              </a:ext>
            </a:extLst>
          </p:cNvPr>
          <p:cNvSpPr txBox="1"/>
          <p:nvPr/>
        </p:nvSpPr>
        <p:spPr>
          <a:xfrm>
            <a:off x="5857102" y="3638375"/>
            <a:ext cx="605880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enorite" panose="00000500000000000000" pitchFamily="2" charset="0"/>
                <a:ea typeface="+mn-ea"/>
                <a:cs typeface="+mn-cs"/>
              </a:rPr>
              <a:t>Chief Operations Officer &amp; Foundation Director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Tenorite" panose="00000500000000000000" pitchFamily="2" charset="0"/>
              <a:ea typeface="+mn-ea"/>
              <a:cs typeface="+mn-cs"/>
            </a:endParaRPr>
          </a:p>
        </p:txBody>
      </p:sp>
      <p:pic>
        <p:nvPicPr>
          <p:cNvPr id="8" name="Picture 9">
            <a:extLst>
              <a:ext uri="{FF2B5EF4-FFF2-40B4-BE49-F238E27FC236}">
                <a16:creationId xmlns:a16="http://schemas.microsoft.com/office/drawing/2014/main" id="{463B6204-DC7F-84BB-6A26-23E6F04C42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57102" y="4831534"/>
            <a:ext cx="546583" cy="546583"/>
          </a:xfrm>
          <a:prstGeom prst="rect">
            <a:avLst/>
          </a:prstGeom>
        </p:spPr>
      </p:pic>
      <p:sp>
        <p:nvSpPr>
          <p:cNvPr id="9" name="TextBox 8">
            <a:extLst>
              <a:ext uri="{FF2B5EF4-FFF2-40B4-BE49-F238E27FC236}">
                <a16:creationId xmlns:a16="http://schemas.microsoft.com/office/drawing/2014/main" id="{7F3472E4-7EA9-8364-E83C-4C2100981CBF}"/>
              </a:ext>
            </a:extLst>
          </p:cNvPr>
          <p:cNvSpPr txBox="1"/>
          <p:nvPr/>
        </p:nvSpPr>
        <p:spPr>
          <a:xfrm>
            <a:off x="6444049" y="4831534"/>
            <a:ext cx="5388725"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enorite" panose="00000500000000000000" pitchFamily="2" charset="0"/>
                <a:ea typeface="+mn-ea"/>
                <a:cs typeface="+mn-cs"/>
              </a:rPr>
              <a:t>gsedor@ancor.org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Tenorite" panose="00000500000000000000" pitchFamily="2" charset="0"/>
              <a:ea typeface="+mn-ea"/>
              <a:cs typeface="+mn-cs"/>
            </a:endParaRPr>
          </a:p>
        </p:txBody>
      </p:sp>
    </p:spTree>
    <p:extLst>
      <p:ext uri="{BB962C8B-B14F-4D97-AF65-F5344CB8AC3E}">
        <p14:creationId xmlns:p14="http://schemas.microsoft.com/office/powerpoint/2010/main" val="115332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B077B-6F5F-EDE5-C0FE-DB7BD8B4869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C9B8E47-3E8C-2843-7912-83D48691B3E7}"/>
              </a:ext>
            </a:extLst>
          </p:cNvPr>
          <p:cNvSpPr>
            <a:spLocks noGrp="1"/>
          </p:cNvSpPr>
          <p:nvPr>
            <p:ph type="title" idx="4294967295"/>
          </p:nvPr>
        </p:nvSpPr>
        <p:spPr>
          <a:xfrm>
            <a:off x="410401" y="451196"/>
            <a:ext cx="10120521" cy="9726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ea typeface="Source Serif Pro" panose="02040603050405020204" pitchFamily="18" charset="0"/>
              </a:rPr>
              <a:t>Interactive Discussion</a:t>
            </a:r>
            <a:endParaRPr kumimoji="0" lang="en-US" sz="5400" b="1" i="0" u="none" strike="noStrike" kern="1200" cap="none" spc="0" normalizeH="0" baseline="0" noProof="0" dirty="0">
              <a:ln>
                <a:noFill/>
              </a:ln>
              <a:solidFill>
                <a:schemeClr val="bg1"/>
              </a:solidFill>
              <a:effectLst/>
              <a:uLnTx/>
              <a:uFillTx/>
              <a:latin typeface="Arial"/>
              <a:ea typeface="Source Serif Pro" panose="02040603050405020204" pitchFamily="18" charset="0"/>
            </a:endParaRPr>
          </a:p>
        </p:txBody>
      </p:sp>
      <p:sp>
        <p:nvSpPr>
          <p:cNvPr id="6" name="TextBox 5">
            <a:extLst>
              <a:ext uri="{FF2B5EF4-FFF2-40B4-BE49-F238E27FC236}">
                <a16:creationId xmlns:a16="http://schemas.microsoft.com/office/drawing/2014/main" id="{121C6F14-679A-348C-1B94-8FC719BF8F54}"/>
              </a:ext>
            </a:extLst>
          </p:cNvPr>
          <p:cNvSpPr txBox="1"/>
          <p:nvPr/>
        </p:nvSpPr>
        <p:spPr>
          <a:xfrm>
            <a:off x="2695936" y="3136612"/>
            <a:ext cx="6800127" cy="584775"/>
          </a:xfrm>
          <a:prstGeom prst="rect">
            <a:avLst/>
          </a:prstGeom>
          <a:noFill/>
        </p:spPr>
        <p:txBody>
          <a:bodyPr wrap="square">
            <a:spAutoFit/>
          </a:bodyPr>
          <a:lstStyle/>
          <a:p>
            <a:r>
              <a:rPr kumimoji="0" lang="en-US" sz="3200" b="1" i="0" u="none" strike="noStrike" kern="1200" cap="none" spc="0" normalizeH="0" baseline="0" noProof="0">
                <a:ln>
                  <a:noFill/>
                </a:ln>
                <a:solidFill>
                  <a:srgbClr val="FAFAFA"/>
                </a:solidFill>
                <a:effectLst/>
                <a:uLnTx/>
                <a:uFillTx/>
                <a:ea typeface="Source Serif Pro" panose="02040603050405020204" pitchFamily="18" charset="0"/>
                <a:cs typeface="Arial" panose="020B0604020202020204" pitchFamily="34" charset="0"/>
              </a:rPr>
              <a:t>Q&amp;A with Audience &amp; Presenters</a:t>
            </a:r>
            <a:endParaRPr lang="en-US"/>
          </a:p>
        </p:txBody>
      </p:sp>
    </p:spTree>
    <p:extLst>
      <p:ext uri="{BB962C8B-B14F-4D97-AF65-F5344CB8AC3E}">
        <p14:creationId xmlns:p14="http://schemas.microsoft.com/office/powerpoint/2010/main" val="16700228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31733D5-3DBF-4711-99C7-C94C5BF4B268}"/>
              </a:ext>
            </a:extLst>
          </p:cNvPr>
          <p:cNvSpPr>
            <a:spLocks noGrp="1"/>
          </p:cNvSpPr>
          <p:nvPr>
            <p:ph type="title" idx="4294967295"/>
          </p:nvPr>
        </p:nvSpPr>
        <p:spPr>
          <a:xfrm>
            <a:off x="478748" y="1955792"/>
            <a:ext cx="4308186" cy="13625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j-lt"/>
                <a:ea typeface="Source Serif Pro" panose="02040603050405020204" pitchFamily="18" charset="0"/>
                <a:cs typeface="+mn-cs"/>
              </a:rPr>
              <a:t>Presenter Contact Information:</a:t>
            </a:r>
          </a:p>
        </p:txBody>
      </p:sp>
      <p:sp>
        <p:nvSpPr>
          <p:cNvPr id="2" name="Text Placeholder 1">
            <a:extLst>
              <a:ext uri="{FF2B5EF4-FFF2-40B4-BE49-F238E27FC236}">
                <a16:creationId xmlns:a16="http://schemas.microsoft.com/office/drawing/2014/main" id="{80478CF2-1662-47C7-2FB5-379CBED75D90}"/>
              </a:ext>
            </a:extLst>
          </p:cNvPr>
          <p:cNvSpPr>
            <a:spLocks noGrp="1"/>
          </p:cNvSpPr>
          <p:nvPr>
            <p:ph type="body" idx="1"/>
          </p:nvPr>
        </p:nvSpPr>
        <p:spPr>
          <a:xfrm>
            <a:off x="5321300" y="681037"/>
            <a:ext cx="2302658" cy="347663"/>
          </a:xfrm>
        </p:spPr>
        <p:txBody>
          <a:bodyPr vert="horz" lIns="0" tIns="0" rIns="0" bIns="0" rtlCol="0" anchor="t">
            <a:normAutofit/>
          </a:bodyPr>
          <a:lstStyle/>
          <a:p>
            <a:r>
              <a:rPr lang="en-US" dirty="0"/>
              <a:t>Robert Espinoza</a:t>
            </a:r>
          </a:p>
        </p:txBody>
      </p:sp>
      <p:sp>
        <p:nvSpPr>
          <p:cNvPr id="4" name="Text Placeholder 3">
            <a:extLst>
              <a:ext uri="{FF2B5EF4-FFF2-40B4-BE49-F238E27FC236}">
                <a16:creationId xmlns:a16="http://schemas.microsoft.com/office/drawing/2014/main" id="{2E532B24-FB90-FE15-1540-767C77F477BA}"/>
              </a:ext>
            </a:extLst>
          </p:cNvPr>
          <p:cNvSpPr>
            <a:spLocks noGrp="1"/>
          </p:cNvSpPr>
          <p:nvPr>
            <p:ph type="body" idx="11"/>
          </p:nvPr>
        </p:nvSpPr>
        <p:spPr>
          <a:xfrm>
            <a:off x="5301343" y="1028701"/>
            <a:ext cx="2688111" cy="676917"/>
          </a:xfrm>
        </p:spPr>
        <p:txBody>
          <a:bodyPr vert="horz" lIns="0" tIns="0" rIns="0" bIns="0" rtlCol="0" anchor="t">
            <a:normAutofit/>
          </a:bodyPr>
          <a:lstStyle/>
          <a:p>
            <a:r>
              <a:rPr lang="en-US">
                <a:solidFill>
                  <a:schemeClr val="tx2">
                    <a:lumMod val="20000"/>
                    <a:lumOff val="80000"/>
                  </a:schemeClr>
                </a:solidFill>
              </a:rPr>
              <a:t>robert@careworksproject.co</a:t>
            </a:r>
          </a:p>
        </p:txBody>
      </p:sp>
      <p:sp>
        <p:nvSpPr>
          <p:cNvPr id="5" name="Text Placeholder 4">
            <a:extLst>
              <a:ext uri="{FF2B5EF4-FFF2-40B4-BE49-F238E27FC236}">
                <a16:creationId xmlns:a16="http://schemas.microsoft.com/office/drawing/2014/main" id="{B0FC42C9-80D7-91E7-12DD-961AA12E2512}"/>
              </a:ext>
            </a:extLst>
          </p:cNvPr>
          <p:cNvSpPr>
            <a:spLocks noGrp="1"/>
          </p:cNvSpPr>
          <p:nvPr>
            <p:ph type="body" idx="12"/>
          </p:nvPr>
        </p:nvSpPr>
        <p:spPr>
          <a:xfrm>
            <a:off x="5321300" y="2332037"/>
            <a:ext cx="2029526" cy="347663"/>
          </a:xfrm>
        </p:spPr>
        <p:txBody>
          <a:bodyPr vert="horz" lIns="0" tIns="0" rIns="0" bIns="0" rtlCol="0" anchor="t">
            <a:normAutofit/>
          </a:bodyPr>
          <a:lstStyle/>
          <a:p>
            <a:r>
              <a:rPr lang="en-US"/>
              <a:t>Gabrielle Sedor</a:t>
            </a:r>
          </a:p>
        </p:txBody>
      </p:sp>
      <p:sp>
        <p:nvSpPr>
          <p:cNvPr id="6" name="Text Placeholder 5">
            <a:extLst>
              <a:ext uri="{FF2B5EF4-FFF2-40B4-BE49-F238E27FC236}">
                <a16:creationId xmlns:a16="http://schemas.microsoft.com/office/drawing/2014/main" id="{71BA4409-FDED-1D49-6C48-76EA6D8E8AB8}"/>
              </a:ext>
            </a:extLst>
          </p:cNvPr>
          <p:cNvSpPr>
            <a:spLocks noGrp="1"/>
          </p:cNvSpPr>
          <p:nvPr>
            <p:ph type="body" idx="13"/>
          </p:nvPr>
        </p:nvSpPr>
        <p:spPr>
          <a:xfrm>
            <a:off x="5308600" y="2679702"/>
            <a:ext cx="2315358" cy="410956"/>
          </a:xfrm>
        </p:spPr>
        <p:txBody>
          <a:bodyPr vert="horz" lIns="0" tIns="0" rIns="0" bIns="0" rtlCol="0" anchor="t">
            <a:normAutofit/>
          </a:bodyPr>
          <a:lstStyle/>
          <a:p>
            <a:r>
              <a:rPr lang="en-US" u="sng">
                <a:solidFill>
                  <a:schemeClr val="tx2">
                    <a:lumMod val="20000"/>
                    <a:lumOff val="80000"/>
                  </a:schemeClr>
                </a:solidFill>
              </a:rPr>
              <a:t>gsedor@ancor.org</a:t>
            </a:r>
            <a:endParaRPr lang="en-US">
              <a:solidFill>
                <a:schemeClr val="tx2">
                  <a:lumMod val="20000"/>
                  <a:lumOff val="80000"/>
                </a:schemeClr>
              </a:solidFill>
            </a:endParaRPr>
          </a:p>
        </p:txBody>
      </p:sp>
      <p:sp>
        <p:nvSpPr>
          <p:cNvPr id="7" name="Text Placeholder 6">
            <a:extLst>
              <a:ext uri="{FF2B5EF4-FFF2-40B4-BE49-F238E27FC236}">
                <a16:creationId xmlns:a16="http://schemas.microsoft.com/office/drawing/2014/main" id="{D4817FDD-1E6C-1BB0-54E7-291718F03ACD}"/>
              </a:ext>
            </a:extLst>
          </p:cNvPr>
          <p:cNvSpPr>
            <a:spLocks noGrp="1"/>
          </p:cNvSpPr>
          <p:nvPr>
            <p:ph type="body" idx="14"/>
          </p:nvPr>
        </p:nvSpPr>
        <p:spPr>
          <a:xfrm>
            <a:off x="5334000" y="3989766"/>
            <a:ext cx="1898073" cy="300606"/>
          </a:xfrm>
        </p:spPr>
        <p:txBody>
          <a:bodyPr vert="horz" lIns="0" tIns="0" rIns="0" bIns="0" rtlCol="0" anchor="t">
            <a:normAutofit/>
          </a:bodyPr>
          <a:lstStyle/>
          <a:p>
            <a:r>
              <a:rPr lang="en-US"/>
              <a:t>Kelly Cronin</a:t>
            </a:r>
          </a:p>
        </p:txBody>
      </p:sp>
      <p:sp>
        <p:nvSpPr>
          <p:cNvPr id="8" name="Text Placeholder 7">
            <a:extLst>
              <a:ext uri="{FF2B5EF4-FFF2-40B4-BE49-F238E27FC236}">
                <a16:creationId xmlns:a16="http://schemas.microsoft.com/office/drawing/2014/main" id="{C2C1C0B1-A2E0-9CB9-748E-D1747F12F52D}"/>
              </a:ext>
            </a:extLst>
          </p:cNvPr>
          <p:cNvSpPr>
            <a:spLocks noGrp="1"/>
          </p:cNvSpPr>
          <p:nvPr>
            <p:ph type="body" idx="15"/>
          </p:nvPr>
        </p:nvSpPr>
        <p:spPr>
          <a:xfrm>
            <a:off x="5301343" y="4296231"/>
            <a:ext cx="2325254" cy="297203"/>
          </a:xfrm>
        </p:spPr>
        <p:txBody>
          <a:bodyPr vert="horz" lIns="0" tIns="0" rIns="0" bIns="0" rtlCol="0" anchor="t">
            <a:normAutofit/>
          </a:bodyPr>
          <a:lstStyle/>
          <a:p>
            <a:r>
              <a:rPr lang="en-US">
                <a:solidFill>
                  <a:schemeClr val="tx2">
                    <a:lumMod val="20000"/>
                    <a:lumOff val="80000"/>
                  </a:schemeClr>
                </a:solidFill>
              </a:rPr>
              <a:t>Kelly.Cronin@acl.hhs.gov</a:t>
            </a:r>
            <a:endParaRPr lang="en-US"/>
          </a:p>
        </p:txBody>
      </p:sp>
      <p:sp>
        <p:nvSpPr>
          <p:cNvPr id="11" name="Text Placeholder 4">
            <a:extLst>
              <a:ext uri="{FF2B5EF4-FFF2-40B4-BE49-F238E27FC236}">
                <a16:creationId xmlns:a16="http://schemas.microsoft.com/office/drawing/2014/main" id="{36DBB588-4BC9-1C47-C578-77A816FEA27D}"/>
              </a:ext>
            </a:extLst>
          </p:cNvPr>
          <p:cNvSpPr txBox="1">
            <a:spLocks/>
          </p:cNvSpPr>
          <p:nvPr/>
        </p:nvSpPr>
        <p:spPr>
          <a:xfrm>
            <a:off x="5308600" y="5426868"/>
            <a:ext cx="1650340" cy="347663"/>
          </a:xfrm>
          <a:prstGeom prst="rect">
            <a:avLst/>
          </a:prstGeom>
        </p:spPr>
        <p:txBody>
          <a:bodyPr lIns="0" tIns="0" rIns="0" bIns="0" anchor="t"/>
          <a:lstStyle>
            <a:lvl1pPr marL="0" indent="0" algn="l" defTabSz="914400" rtl="0" eaLnBrk="1" latinLnBrk="0" hangingPunct="1">
              <a:lnSpc>
                <a:spcPct val="90000"/>
              </a:lnSpc>
              <a:spcBef>
                <a:spcPts val="1000"/>
              </a:spcBef>
              <a:buFont typeface="Arial" panose="020B0604020202020204" pitchFamily="34" charset="0"/>
              <a:buNone/>
              <a:defRPr sz="18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t>Sean Ruddy</a:t>
            </a:r>
          </a:p>
        </p:txBody>
      </p:sp>
      <p:sp>
        <p:nvSpPr>
          <p:cNvPr id="15" name="Text Placeholder 7">
            <a:extLst>
              <a:ext uri="{FF2B5EF4-FFF2-40B4-BE49-F238E27FC236}">
                <a16:creationId xmlns:a16="http://schemas.microsoft.com/office/drawing/2014/main" id="{824092B1-7FCE-C49C-4D34-0BE9EB667A76}"/>
              </a:ext>
            </a:extLst>
          </p:cNvPr>
          <p:cNvSpPr txBox="1">
            <a:spLocks/>
          </p:cNvSpPr>
          <p:nvPr/>
        </p:nvSpPr>
        <p:spPr>
          <a:xfrm>
            <a:off x="5297714" y="5755443"/>
            <a:ext cx="2299854" cy="306803"/>
          </a:xfrm>
          <a:prstGeom prst="rect">
            <a:avLst/>
          </a:prstGeom>
        </p:spPr>
        <p:txBody>
          <a:bodyPr lIns="0" tIns="0" rIns="0" bIns="0" anchor="t"/>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tx2">
                    <a:lumMod val="20000"/>
                    <a:lumOff val="80000"/>
                  </a:schemeClr>
                </a:solidFill>
              </a:rPr>
              <a:t>Ruddy.Sean.M@dol.gov</a:t>
            </a:r>
          </a:p>
          <a:p>
            <a:endParaRPr lang="en-US"/>
          </a:p>
          <a:p>
            <a:endParaRPr lang="en-US"/>
          </a:p>
          <a:p>
            <a:endParaRPr lang="en-US"/>
          </a:p>
        </p:txBody>
      </p:sp>
    </p:spTree>
    <p:extLst>
      <p:ext uri="{BB962C8B-B14F-4D97-AF65-F5344CB8AC3E}">
        <p14:creationId xmlns:p14="http://schemas.microsoft.com/office/powerpoint/2010/main" val="29912646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8F734D-680E-6076-B946-8BB2643E4088}"/>
              </a:ext>
            </a:extLst>
          </p:cNvPr>
          <p:cNvSpPr>
            <a:spLocks noGrp="1"/>
          </p:cNvSpPr>
          <p:nvPr>
            <p:ph type="title" idx="4294967295"/>
          </p:nvPr>
        </p:nvSpPr>
        <p:spPr>
          <a:xfrm>
            <a:off x="527773" y="332693"/>
            <a:ext cx="10854418" cy="6699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5492"/>
                </a:solidFill>
                <a:effectLst/>
                <a:uLnTx/>
                <a:uFillTx/>
                <a:latin typeface="Arial" panose="020B0604020202020204" pitchFamily="34" charset="0"/>
                <a:ea typeface="+mn-ea"/>
                <a:cs typeface="Arial" panose="020B0604020202020204" pitchFamily="34" charset="0"/>
              </a:rPr>
              <a:t>Final Reminders</a:t>
            </a:r>
            <a:endParaRPr lang="en-US" dirty="0">
              <a:ea typeface="+mn-ea"/>
            </a:endParaRPr>
          </a:p>
        </p:txBody>
      </p:sp>
      <p:sp>
        <p:nvSpPr>
          <p:cNvPr id="4" name="Text Placeholder 3">
            <a:extLst>
              <a:ext uri="{FF2B5EF4-FFF2-40B4-BE49-F238E27FC236}">
                <a16:creationId xmlns:a16="http://schemas.microsoft.com/office/drawing/2014/main" id="{79C14B70-A595-2DDA-C78E-B4E3ABC88CBE}"/>
              </a:ext>
            </a:extLst>
          </p:cNvPr>
          <p:cNvSpPr>
            <a:spLocks noGrp="1"/>
          </p:cNvSpPr>
          <p:nvPr>
            <p:ph type="body" sz="quarter" idx="12"/>
          </p:nvPr>
        </p:nvSpPr>
        <p:spPr>
          <a:xfrm>
            <a:off x="1072137" y="998214"/>
            <a:ext cx="10574473" cy="882838"/>
          </a:xfrm>
        </p:spPr>
        <p:txBody>
          <a:bodyPr lIns="0" tIns="0" rIns="0" bIns="0" anchor="t"/>
          <a:lstStyle/>
          <a:p>
            <a:pPr marL="401320" indent="-401320" algn="ctr">
              <a:spcBef>
                <a:spcPts val="1200"/>
              </a:spcBef>
              <a:spcAft>
                <a:spcPts val="1800"/>
              </a:spcAft>
              <a:buFont typeface="Arial" panose="020B0604020202020204" pitchFamily="34" charset="0"/>
              <a:buChar char="•"/>
            </a:pPr>
            <a:r>
              <a:rPr lang="en-US" sz="2400">
                <a:hlinkClick r:id="rId3"/>
              </a:rPr>
              <a:t>Check out resources on our website </a:t>
            </a:r>
            <a:r>
              <a:rPr lang="en-US" sz="2400"/>
              <a:t>and sign up for Center updates (scan QR code below) </a:t>
            </a:r>
            <a:endParaRPr lang="en-US" sz="2400">
              <a:cs typeface="Arial"/>
            </a:endParaRPr>
          </a:p>
        </p:txBody>
      </p:sp>
      <p:pic>
        <p:nvPicPr>
          <p:cNvPr id="6" name="Picture 5">
            <a:extLst>
              <a:ext uri="{FF2B5EF4-FFF2-40B4-BE49-F238E27FC236}">
                <a16:creationId xmlns:a16="http://schemas.microsoft.com/office/drawing/2014/main" id="{81E319D6-D0BB-5464-CD2E-97E46F9FB2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096657" y="1966685"/>
            <a:ext cx="3715658" cy="3759201"/>
          </a:xfrm>
          <a:prstGeom prst="rect">
            <a:avLst/>
          </a:prstGeom>
        </p:spPr>
      </p:pic>
    </p:spTree>
    <p:extLst>
      <p:ext uri="{BB962C8B-B14F-4D97-AF65-F5344CB8AC3E}">
        <p14:creationId xmlns:p14="http://schemas.microsoft.com/office/powerpoint/2010/main" val="2127592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amond Grid 16x9">
  <a:themeElements>
    <a:clrScheme name="DOL COLORS">
      <a:dk1>
        <a:sysClr val="windowText" lastClr="000000"/>
      </a:dk1>
      <a:lt1>
        <a:sysClr val="window" lastClr="FFFFFF"/>
      </a:lt1>
      <a:dk2>
        <a:srgbClr val="3F3F3F"/>
      </a:dk2>
      <a:lt2>
        <a:srgbClr val="FFFFFF"/>
      </a:lt2>
      <a:accent1>
        <a:srgbClr val="0075BF"/>
      </a:accent1>
      <a:accent2>
        <a:srgbClr val="112E51"/>
      </a:accent2>
      <a:accent3>
        <a:srgbClr val="112E51"/>
      </a:accent3>
      <a:accent4>
        <a:srgbClr val="F7B164"/>
      </a:accent4>
      <a:accent5>
        <a:srgbClr val="F15D2F"/>
      </a:accent5>
      <a:accent6>
        <a:srgbClr val="0070C0"/>
      </a:accent6>
      <a:hlink>
        <a:srgbClr val="01C6FD"/>
      </a:hlink>
      <a:folHlink>
        <a:srgbClr val="954F72"/>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diamond grid presentation (widescreen).potx" id="{B2221865-AD13-4DF0-B68E-BF08E8CC5659}" vid="{BAA0C488-98B6-4F47-8E1C-5C7CD9605F7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Theme">
  <a:themeElements>
    <a:clrScheme name="NCOA hyperlink colors">
      <a:dk1>
        <a:srgbClr val="2B2B2B"/>
      </a:dk1>
      <a:lt1>
        <a:srgbClr val="FAFAFA"/>
      </a:lt1>
      <a:dk2>
        <a:srgbClr val="0A495D"/>
      </a:dk2>
      <a:lt2>
        <a:srgbClr val="DADADA"/>
      </a:lt2>
      <a:accent1>
        <a:srgbClr val="0DD782"/>
      </a:accent1>
      <a:accent2>
        <a:srgbClr val="F76366"/>
      </a:accent2>
      <a:accent3>
        <a:srgbClr val="A5A5A5"/>
      </a:accent3>
      <a:accent4>
        <a:srgbClr val="FEECEC"/>
      </a:accent4>
      <a:accent5>
        <a:srgbClr val="DAE4E6"/>
      </a:accent5>
      <a:accent6>
        <a:srgbClr val="BBE8CC"/>
      </a:accent6>
      <a:hlink>
        <a:srgbClr val="3C8A8F"/>
      </a:hlink>
      <a:folHlink>
        <a:srgbClr val="0A495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0B477631DD4A4890432D610A781FCB" ma:contentTypeVersion="11" ma:contentTypeDescription="Create a new document." ma:contentTypeScope="" ma:versionID="4a73dae639f1568f362e466de2e0169b">
  <xsd:schema xmlns:xsd="http://www.w3.org/2001/XMLSchema" xmlns:xs="http://www.w3.org/2001/XMLSchema" xmlns:p="http://schemas.microsoft.com/office/2006/metadata/properties" xmlns:ns2="57c2eead-52eb-4927-a256-9121860b5541" xmlns:ns3="48465d1f-44bf-48c1-bcdd-0cbced3d0a88" targetNamespace="http://schemas.microsoft.com/office/2006/metadata/properties" ma:root="true" ma:fieldsID="4e2353d0501bd4de5298606d95e6e9d7" ns2:_="" ns3:_="">
    <xsd:import namespace="57c2eead-52eb-4927-a256-9121860b5541"/>
    <xsd:import namespace="48465d1f-44bf-48c1-bcdd-0cbced3d0a8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c2eead-52eb-4927-a256-9121860b55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12d6f55-07f9-4665-ad25-941cd020e48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8465d1f-44bf-48c1-bcdd-0cbced3d0a8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62178d9-720f-4c5a-922a-fa8e1aca6780}" ma:internalName="TaxCatchAll" ma:showField="CatchAllData" ma:web="48465d1f-44bf-48c1-bcdd-0cbced3d0a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8465d1f-44bf-48c1-bcdd-0cbced3d0a88" xsi:nil="true"/>
    <lcf76f155ced4ddcb4097134ff3c332f xmlns="57c2eead-52eb-4927-a256-9121860b55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5B225E-7CD8-4D5E-8014-B78D4A966BEB}"/>
</file>

<file path=customXml/itemProps2.xml><?xml version="1.0" encoding="utf-8"?>
<ds:datastoreItem xmlns:ds="http://schemas.openxmlformats.org/officeDocument/2006/customXml" ds:itemID="{B355A1A4-AEBE-4B55-96A0-C7CDDD408240}"/>
</file>

<file path=customXml/itemProps3.xml><?xml version="1.0" encoding="utf-8"?>
<ds:datastoreItem xmlns:ds="http://schemas.openxmlformats.org/officeDocument/2006/customXml" ds:itemID="{D0406B0C-64AA-4EDB-8A80-EC47E71FCCFE}"/>
</file>

<file path=docProps/app.xml><?xml version="1.0" encoding="utf-8"?>
<Properties xmlns="http://schemas.openxmlformats.org/officeDocument/2006/extended-properties" xmlns:vt="http://schemas.openxmlformats.org/officeDocument/2006/docPropsVTypes">
  <Template>office theme</Template>
  <TotalTime>178</TotalTime>
  <Words>4656</Words>
  <Application>Microsoft Office PowerPoint</Application>
  <PresentationFormat>Widescreen</PresentationFormat>
  <Paragraphs>631</Paragraphs>
  <Slides>71</Slides>
  <Notes>70</Notes>
  <HiddenSlides>0</HiddenSlides>
  <MMClips>0</MMClips>
  <ScaleCrop>false</ScaleCrop>
  <HeadingPairs>
    <vt:vector size="6" baseType="variant">
      <vt:variant>
        <vt:lpstr>Fonts Used</vt:lpstr>
      </vt:variant>
      <vt:variant>
        <vt:i4>16</vt:i4>
      </vt:variant>
      <vt:variant>
        <vt:lpstr>Theme</vt:lpstr>
      </vt:variant>
      <vt:variant>
        <vt:i4>12</vt:i4>
      </vt:variant>
      <vt:variant>
        <vt:lpstr>Slide Titles</vt:lpstr>
      </vt:variant>
      <vt:variant>
        <vt:i4>71</vt:i4>
      </vt:variant>
    </vt:vector>
  </HeadingPairs>
  <TitlesOfParts>
    <vt:vector size="99" baseType="lpstr">
      <vt:lpstr>Source Serif Pro</vt:lpstr>
      <vt:lpstr>Aptos ExtraBold</vt:lpstr>
      <vt:lpstr>Roboto</vt:lpstr>
      <vt:lpstr>Poppins</vt:lpstr>
      <vt:lpstr>Aptos Light</vt:lpstr>
      <vt:lpstr>Poppins SemiBold</vt:lpstr>
      <vt:lpstr>Aptos</vt:lpstr>
      <vt:lpstr>Aptos Display</vt:lpstr>
      <vt:lpstr>Calibri</vt:lpstr>
      <vt:lpstr>Lora</vt:lpstr>
      <vt:lpstr>Lora Bold</vt:lpstr>
      <vt:lpstr>Calibri Light</vt:lpstr>
      <vt:lpstr>Tenorite</vt:lpstr>
      <vt:lpstr>Abadi</vt:lpstr>
      <vt:lpstr>Arial</vt:lpstr>
      <vt:lpstr>Wingdings</vt:lpstr>
      <vt:lpstr>office theme</vt:lpstr>
      <vt:lpstr>1_Office Theme</vt:lpstr>
      <vt:lpstr>Diamond Grid 16x9</vt:lpstr>
      <vt:lpstr>Office Theme</vt:lpstr>
      <vt:lpstr>7_Custom Design</vt:lpstr>
      <vt:lpstr>Custom Design</vt:lpstr>
      <vt:lpstr>4_Custom Design</vt:lpstr>
      <vt:lpstr>1_Custom Design</vt:lpstr>
      <vt:lpstr>8_Custom Design</vt:lpstr>
      <vt:lpstr>Office Theme</vt:lpstr>
      <vt:lpstr>Office Theme</vt:lpstr>
      <vt:lpstr>Office Theme</vt:lpstr>
      <vt:lpstr>AI and the Direct Care Workforce: Perspectives on Adoption, Ethics, and What Comes Next </vt:lpstr>
      <vt:lpstr>Welcome &amp; Overview</vt:lpstr>
      <vt:lpstr>Housekeeping</vt:lpstr>
      <vt:lpstr>Direct Care Workforce Strategies Center – Overview</vt:lpstr>
      <vt:lpstr>Strategies Center Partners</vt:lpstr>
      <vt:lpstr>Agenda</vt:lpstr>
      <vt:lpstr>Why?</vt:lpstr>
      <vt:lpstr>Poll Question #1</vt:lpstr>
      <vt:lpstr>A New Era of Care: Why This Conversation Matters</vt:lpstr>
      <vt:lpstr>Ten Insights from a National Study of AI &amp; the Home Care Workforce</vt:lpstr>
      <vt:lpstr>An advisory and innovation studio to help leaders reimagine long-term care in today’s economy.</vt:lpstr>
      <vt:lpstr>Why This Research Matters</vt:lpstr>
      <vt:lpstr>AI Is No Longer Coming. It's Already Here.</vt:lpstr>
      <vt:lpstr>The Biggest Opportunities Aren't Where Most People Think.</vt:lpstr>
      <vt:lpstr>Care Is Human.  AI Should Be, Too.</vt:lpstr>
      <vt:lpstr>Trust Is the Real Infrastructure.</vt:lpstr>
      <vt:lpstr>Home Care Workers and Clients Must Shape AI Tools.</vt:lpstr>
      <vt:lpstr>Better Decisions Depend  on Better Data.</vt:lpstr>
      <vt:lpstr>Small Wins Build Big Change.</vt:lpstr>
      <vt:lpstr>Innovation Requires Guardrails.</vt:lpstr>
      <vt:lpstr>AI Is a Home Care Workforce Strategy.</vt:lpstr>
      <vt:lpstr>The Future Isn't Only About AI.</vt:lpstr>
      <vt:lpstr>Thank you for everything you do to strengthen long-term care systems so people can live with dignity, workers can thrive, and communities can rely on care that works. </vt:lpstr>
      <vt:lpstr>Poll Question #2</vt:lpstr>
      <vt:lpstr>Federal Perspectives: Responsible Innovation Aging and Disability</vt:lpstr>
      <vt:lpstr>OUR VISION</vt:lpstr>
      <vt:lpstr>THE CARE GAP</vt:lpstr>
      <vt:lpstr>Caregiver AI Adoption &amp; Key Takeaways</vt:lpstr>
      <vt:lpstr>STRATEGIC VISION</vt:lpstr>
      <vt:lpstr>Caregiver AI Prize Challenge</vt:lpstr>
      <vt:lpstr>DESIGN PRINCIPLES</vt:lpstr>
      <vt:lpstr>Use Cases for AI Tools in Caregiving</vt:lpstr>
      <vt:lpstr>THE GOAL</vt:lpstr>
      <vt:lpstr>AI, Accessibility, and the Future of Work</vt:lpstr>
      <vt:lpstr>Building an  AI-Ready Workforce:  AI Literacy Efforts   </vt:lpstr>
      <vt:lpstr>Background</vt:lpstr>
      <vt:lpstr>DOL AI Literacy Framework</vt:lpstr>
      <vt:lpstr>Audience Considerations</vt:lpstr>
      <vt:lpstr>Foundational Content Areas</vt:lpstr>
      <vt:lpstr>Delivery Principles</vt:lpstr>
      <vt:lpstr>DOL’s Make America AI-Ready Initiative</vt:lpstr>
      <vt:lpstr>Questions?</vt:lpstr>
      <vt:lpstr>Audience discussion </vt:lpstr>
      <vt:lpstr>From Policy to Practice: Responsible Adoption</vt:lpstr>
      <vt:lpstr>AI and the Direct Care Workforce: What Lies Ahead? </vt:lpstr>
      <vt:lpstr>Our Purpose</vt:lpstr>
      <vt:lpstr>ANCOR by the Numbers</vt:lpstr>
      <vt:lpstr>Where it Starts</vt:lpstr>
      <vt:lpstr>The total number of people getting LTSS through state I/DD agencies grew by 80% from 794,925 in 2000 to 1,434,307 in 2020. (credit: RISP) </vt:lpstr>
      <vt:lpstr>According to RISP...</vt:lpstr>
      <vt:lpstr>According to the U.S. Census Bureau...</vt:lpstr>
      <vt:lpstr>The State of America’s Direct Support Workforce Crisis 2025</vt:lpstr>
      <vt:lpstr>Key Findings</vt:lpstr>
      <vt:lpstr>The Role of Technology and AI</vt:lpstr>
      <vt:lpstr>Some History…</vt:lpstr>
      <vt:lpstr>How Are Providers Using (and paying for ) Technology</vt:lpstr>
      <vt:lpstr>Technologies Investments by Providers</vt:lpstr>
      <vt:lpstr>Demonstration of Cost Efficiencies</vt:lpstr>
      <vt:lpstr>How Are Providers Using AI Tools Today?</vt:lpstr>
      <vt:lpstr>AI Supporting the HCBS Workforce</vt:lpstr>
      <vt:lpstr>AI Supporting  Quality Improvement </vt:lpstr>
      <vt:lpstr>AI - Outside of the Box!</vt:lpstr>
      <vt:lpstr>Barriers that Prevent Advancement to Technology Solutions for Individuals with I/DD</vt:lpstr>
      <vt:lpstr>Risks and Concerns for Providers</vt:lpstr>
      <vt:lpstr>“We are learning our way..”</vt:lpstr>
      <vt:lpstr>Join our growing national community of providers at ancor.org/join.</vt:lpstr>
      <vt:lpstr>SAVE THE DATE 2026 ANCOR Policy Summit &amp; Hill Day September 15-16, 2026</vt:lpstr>
      <vt:lpstr>Gabrielle Sedor</vt:lpstr>
      <vt:lpstr>Interactive Discussion</vt:lpstr>
      <vt:lpstr>Presenter Contact Information:</vt:lpstr>
      <vt:lpstr>Final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the Direct Care Workforce: Perspectives on Adoption, Ethics, and What Comes Next</dc:title>
  <dc:creator>Direct Care Workforce Strategies Center</dc:creator>
  <cp:lastModifiedBy>Mary Slater</cp:lastModifiedBy>
  <cp:revision>101</cp:revision>
  <dcterms:created xsi:type="dcterms:W3CDTF">2026-07-17T19:02:39Z</dcterms:created>
  <dcterms:modified xsi:type="dcterms:W3CDTF">2026-08-30T16:26:04Z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0x010100AF0B477631DD4A4890432D610A781FCB</vt:lpwstr>
  </property>
  <property fmtid="{D5CDD505-2E9C-101B-9397-08002B2CF9AE}" pid="3" name="MediaServiceImageTags">
    <vt:lpwstr/>
  </property>
  <property fmtid="{D5CDD505-2E9C-101B-9397-08002B2CF9AE}" pid="4" name="Language">
    <vt:lpwstr>en-us</vt:lpwstr>
  </property>
</Properties>
</file>