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5" r:id="rId5"/>
    <p:sldId id="272" r:id="rId6"/>
    <p:sldId id="268" r:id="rId7"/>
    <p:sldId id="262" r:id="rId8"/>
    <p:sldId id="264" r:id="rId9"/>
    <p:sldId id="269" r:id="rId10"/>
    <p:sldId id="270" r:id="rId11"/>
    <p:sldId id="263" r:id="rId12"/>
    <p:sldId id="271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5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5" autoAdjust="0"/>
    <p:restoredTop sz="95256" autoAdjust="0"/>
  </p:normalViewPr>
  <p:slideViewPr>
    <p:cSldViewPr snapToGrid="0" snapToObjects="1">
      <p:cViewPr varScale="1">
        <p:scale>
          <a:sx n="82" d="100"/>
          <a:sy n="82" d="100"/>
        </p:scale>
        <p:origin x="46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050C0-5DFA-B34E-BC03-0E014C42C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60034"/>
            <a:ext cx="9144000" cy="1502259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AA4D69-4FE8-E74A-9B2A-C93D867BB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35768"/>
            <a:ext cx="9144000" cy="42203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CE36DF-EE11-41EB-BEF4-48A16BE117B4}"/>
              </a:ext>
            </a:extLst>
          </p:cNvPr>
          <p:cNvSpPr/>
          <p:nvPr userDrawn="1"/>
        </p:nvSpPr>
        <p:spPr>
          <a:xfrm>
            <a:off x="1" y="6435968"/>
            <a:ext cx="12192000" cy="422031"/>
          </a:xfrm>
          <a:prstGeom prst="rect">
            <a:avLst/>
          </a:prstGeom>
          <a:solidFill>
            <a:srgbClr val="0753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8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9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39D81A-043C-4916-994D-8C09221541CF}"/>
              </a:ext>
            </a:extLst>
          </p:cNvPr>
          <p:cNvSpPr/>
          <p:nvPr userDrawn="1"/>
        </p:nvSpPr>
        <p:spPr>
          <a:xfrm>
            <a:off x="1" y="6435968"/>
            <a:ext cx="12192000" cy="422031"/>
          </a:xfrm>
          <a:prstGeom prst="rect">
            <a:avLst/>
          </a:prstGeom>
          <a:solidFill>
            <a:srgbClr val="0753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C7E018B-D38E-4C82-97BC-D45400BF5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52188"/>
            <a:ext cx="9144000" cy="1502259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5F64480-E829-4124-9A22-2BC73A9DA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27922"/>
            <a:ext cx="9144000" cy="42203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824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330DC-8328-7543-B228-905144DC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86845-BC17-074D-8915-7453D08ED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54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80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58A9-C52A-5248-8287-4CE3789AC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184" y="1709738"/>
            <a:ext cx="9104906" cy="2852737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B2E2D-B649-534F-A9DE-AF3180538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7184" y="4589463"/>
            <a:ext cx="91049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Content Placeholder 8">
            <a:extLst>
              <a:ext uri="{FF2B5EF4-FFF2-40B4-BE49-F238E27FC236}">
                <a16:creationId xmlns:a16="http://schemas.microsoft.com/office/drawing/2014/main" id="{57220E27-F04A-4C42-B50B-61DBC9524D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150"/>
            <a:ext cx="2163097" cy="68591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4A568C2-CCBF-4AC2-B540-03D80681E371}"/>
              </a:ext>
            </a:extLst>
          </p:cNvPr>
          <p:cNvSpPr/>
          <p:nvPr userDrawn="1"/>
        </p:nvSpPr>
        <p:spPr>
          <a:xfrm>
            <a:off x="2160105" y="0"/>
            <a:ext cx="4572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8E890-0F0E-3A43-8A97-B9D2152FC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31E5D-67F8-DB47-AB81-2E22E98E51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E3F74-312D-9543-BC65-23833B0D5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D98F67-23CE-4E52-94F5-833855FBC0AC}"/>
              </a:ext>
            </a:extLst>
          </p:cNvPr>
          <p:cNvSpPr/>
          <p:nvPr userDrawn="1"/>
        </p:nvSpPr>
        <p:spPr>
          <a:xfrm>
            <a:off x="1" y="6435968"/>
            <a:ext cx="12192000" cy="422031"/>
          </a:xfrm>
          <a:prstGeom prst="rect">
            <a:avLst/>
          </a:prstGeom>
          <a:solidFill>
            <a:srgbClr val="0753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4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5C53-7CE1-7745-95C4-EE98EF61E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F7FF1-212D-4D4C-B021-E8629E6D1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69E0E-BBD2-5C40-8A5B-B09DE8327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F5725-2B1A-EF46-B28E-2CEFBB732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76065A-34AE-F94D-B640-173B8AC17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81D586-4CA1-4AB4-93EC-C3A568C1CAD0}"/>
              </a:ext>
            </a:extLst>
          </p:cNvPr>
          <p:cNvSpPr/>
          <p:nvPr userDrawn="1"/>
        </p:nvSpPr>
        <p:spPr>
          <a:xfrm>
            <a:off x="1" y="6435968"/>
            <a:ext cx="12192000" cy="422031"/>
          </a:xfrm>
          <a:prstGeom prst="rect">
            <a:avLst/>
          </a:prstGeom>
          <a:solidFill>
            <a:srgbClr val="0753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0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9CA3-DF6A-9146-95B3-7CD9ACFE2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45946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Content Placeholder 8">
            <a:extLst>
              <a:ext uri="{FF2B5EF4-FFF2-40B4-BE49-F238E27FC236}">
                <a16:creationId xmlns:a16="http://schemas.microsoft.com/office/drawing/2014/main" id="{C59E5CBE-2FBE-47B8-8AE0-22DED5E609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28903" y="0"/>
            <a:ext cx="2163097" cy="685915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3BFB194-3569-46CF-ACDF-4878C612E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879"/>
            <a:ext cx="8545946" cy="444355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42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B123-72CB-D54F-A818-45CB7E048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053AF-C65B-954A-821B-E4FAD592D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A406F-CBEB-5248-B181-A64183A1C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74A37F-BCE3-471E-A546-8B0D0D591B33}"/>
              </a:ext>
            </a:extLst>
          </p:cNvPr>
          <p:cNvSpPr/>
          <p:nvPr userDrawn="1"/>
        </p:nvSpPr>
        <p:spPr>
          <a:xfrm>
            <a:off x="1" y="6435968"/>
            <a:ext cx="12192000" cy="422031"/>
          </a:xfrm>
          <a:prstGeom prst="rect">
            <a:avLst/>
          </a:prstGeom>
          <a:solidFill>
            <a:srgbClr val="0753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8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D7925-1812-4E06-B639-74D3E944A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Content Placeholder 10">
            <a:extLst>
              <a:ext uri="{FF2B5EF4-FFF2-40B4-BE49-F238E27FC236}">
                <a16:creationId xmlns:a16="http://schemas.microsoft.com/office/drawing/2014/main" id="{107457A6-3EE1-4391-A394-39B27FE5BC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6493" y="5641933"/>
            <a:ext cx="11481210" cy="1094162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80BB505-2330-4127-BBB4-8D5CB0D68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879"/>
            <a:ext cx="10515600" cy="33721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013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ECB96E-221E-764D-9487-E56CA6B9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1DDB4-C0BE-6441-BE95-3F1E0022E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939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8" r:id="rId9"/>
    <p:sldLayoutId id="214748366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mit to Connect Combatting Social Isolation and Loneliness in all Communities">
            <a:extLst>
              <a:ext uri="{FF2B5EF4-FFF2-40B4-BE49-F238E27FC236}">
                <a16:creationId xmlns:a16="http://schemas.microsoft.com/office/drawing/2014/main" id="{71A83169-7E16-4381-A44C-F864546F1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712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84121E-6011-4AD3-8386-715DA4724E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909CD8-8D9C-416C-8887-B85D32A9D8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14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mit to Connect. ACL.gov/CommitToConnect">
            <a:extLst>
              <a:ext uri="{FF2B5EF4-FFF2-40B4-BE49-F238E27FC236}">
                <a16:creationId xmlns:a16="http://schemas.microsoft.com/office/drawing/2014/main" id="{14EE06C0-7F67-4DD5-830C-467F1063D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73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69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mit to Connect">
            <a:extLst>
              <a:ext uri="{FF2B5EF4-FFF2-40B4-BE49-F238E27FC236}">
                <a16:creationId xmlns:a16="http://schemas.microsoft.com/office/drawing/2014/main" id="{16A1B523-C549-44B5-91FE-3E91599F0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2045" y="541299"/>
            <a:ext cx="2267909" cy="27190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E32AC7-B4A5-4B40-A0A0-5DF93D9F32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AAF71-ECD0-496F-B01B-6EB221C03B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03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6A2BC-419B-4695-B49E-4C8B66FDD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39BC9-D2FA-4F63-B2A6-77E81D37F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59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EE40-425E-4436-B0DE-E395691B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F629D-81D6-4B09-98D5-285BF8946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5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754D-FDB8-465D-918C-66481D9B2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0B5D9-6831-42E3-8E32-44B1806306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A31DD-49E5-4614-A649-FE238EE58A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24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7E88-C70F-4295-8AE9-C64FBBEEF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A1508-81E5-478F-A798-95DC04EAC6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3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8496-AEB5-459B-8A35-384CCBF36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B1FA4-CDE9-418F-B8F0-3445CCC57E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318CB-A0B5-4B48-8189-15A32BB72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8D842D-8E7E-4546-AED8-F7DDD0F3D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0A2D7-8496-45D1-9D3F-C9A048C0797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49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4419D-61C7-47AF-9E54-DC188E65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00AC8-40FD-423F-BB1B-FB134F51E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74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98231-D3BF-4CC6-A61C-CE069C4D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F2AAA-FEEE-481E-B182-6FCA40671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C8676-96B1-4C98-9096-0BAB7FE88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9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mit to Connect">
      <a:dk1>
        <a:sysClr val="windowText" lastClr="000000"/>
      </a:dk1>
      <a:lt1>
        <a:srgbClr val="FFFFFF"/>
      </a:lt1>
      <a:dk2>
        <a:srgbClr val="054278"/>
      </a:dk2>
      <a:lt2>
        <a:srgbClr val="E7E6E6"/>
      </a:lt2>
      <a:accent1>
        <a:srgbClr val="57CBF5"/>
      </a:accent1>
      <a:accent2>
        <a:srgbClr val="39B54A"/>
      </a:accent2>
      <a:accent3>
        <a:srgbClr val="D7DF23"/>
      </a:accent3>
      <a:accent4>
        <a:srgbClr val="F7941D"/>
      </a:accent4>
      <a:accent5>
        <a:srgbClr val="E3E1E1"/>
      </a:accent5>
      <a:accent6>
        <a:srgbClr val="D2232A"/>
      </a:accent6>
      <a:hlink>
        <a:srgbClr val="0563C1"/>
      </a:hlink>
      <a:folHlink>
        <a:srgbClr val="CC39D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cba8d4a1-0a1c-4299-93a5-2682bf5a17ad">false</TEST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BEF6404866DB4D9982E0DAD74EB5A5" ma:contentTypeVersion="13" ma:contentTypeDescription="Create a new document." ma:contentTypeScope="" ma:versionID="4dbccb96b4e8c09674ea1b998ec7e0df">
  <xsd:schema xmlns:xsd="http://www.w3.org/2001/XMLSchema" xmlns:xs="http://www.w3.org/2001/XMLSchema" xmlns:p="http://schemas.microsoft.com/office/2006/metadata/properties" xmlns:ns2="9c4568af-78d6-4de7-8a7f-d4a1b22f7f5e" xmlns:ns3="cba8d4a1-0a1c-4299-93a5-2682bf5a17ad" targetNamespace="http://schemas.microsoft.com/office/2006/metadata/properties" ma:root="true" ma:fieldsID="917f1a3b2c7ab97210bf28cd914e1558" ns2:_="" ns3:_="">
    <xsd:import namespace="9c4568af-78d6-4de7-8a7f-d4a1b22f7f5e"/>
    <xsd:import namespace="cba8d4a1-0a1c-4299-93a5-2682bf5a17a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TEST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4568af-78d6-4de7-8a7f-d4a1b22f7f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a8d4a1-0a1c-4299-93a5-2682bf5a17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TEST" ma:index="15" nillable="true" ma:displayName="TEST" ma:default="0" ma:internalName="TEST">
      <xsd:simpleType>
        <xsd:restriction base="dms:Boolean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44B436-D52C-4A05-8576-F560A5A83E6D}">
  <ds:schemaRefs>
    <ds:schemaRef ds:uri="http://purl.org/dc/elements/1.1/"/>
    <ds:schemaRef ds:uri="http://www.w3.org/XML/1998/namespace"/>
    <ds:schemaRef ds:uri="9c4568af-78d6-4de7-8a7f-d4a1b22f7f5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ba8d4a1-0a1c-4299-93a5-2682bf5a17a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08FD875-64A1-4933-BA80-42133F4752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C909E1-0CD2-4670-9646-7346B03EB3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4568af-78d6-4de7-8a7f-d4a1b22f7f5e"/>
    <ds:schemaRef ds:uri="cba8d4a1-0a1c-4299-93a5-2682bf5a17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2152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ACL.gov/CommitToConnect</dc:title>
  <dc:creator>Administration for Community Living</dc:creator>
  <cp:lastModifiedBy>Megan Hagberg</cp:lastModifiedBy>
  <cp:revision>11</cp:revision>
  <dcterms:created xsi:type="dcterms:W3CDTF">2020-12-21T15:45:01Z</dcterms:created>
  <dcterms:modified xsi:type="dcterms:W3CDTF">2021-03-10T14:32:28Z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0x010100C0BEF6404866DB4D9982E0DAD74EB5A5</vt:lpwstr>
  </property>
</Properties>
</file>