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68" r:id="rId5"/>
    <p:sldId id="258" r:id="rId6"/>
    <p:sldId id="274" r:id="rId7"/>
    <p:sldId id="281" r:id="rId8"/>
    <p:sldId id="273" r:id="rId9"/>
    <p:sldId id="271" r:id="rId10"/>
    <p:sldId id="279" r:id="rId11"/>
    <p:sldId id="325" r:id="rId12"/>
    <p:sldId id="276" r:id="rId13"/>
    <p:sldId id="321" r:id="rId14"/>
    <p:sldId id="284" r:id="rId15"/>
    <p:sldId id="285" r:id="rId16"/>
    <p:sldId id="257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322" r:id="rId25"/>
    <p:sldId id="295" r:id="rId26"/>
    <p:sldId id="294" r:id="rId27"/>
    <p:sldId id="316" r:id="rId28"/>
    <p:sldId id="304" r:id="rId29"/>
    <p:sldId id="305" r:id="rId30"/>
    <p:sldId id="306" r:id="rId31"/>
    <p:sldId id="307" r:id="rId32"/>
    <p:sldId id="309" r:id="rId33"/>
    <p:sldId id="310" r:id="rId34"/>
    <p:sldId id="275" r:id="rId35"/>
    <p:sldId id="3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667287-4AD4-C1B6-AE52-88E8F4DB463A}" name="Christine Hubbard" initials="CH" userId="S::cehubbard@betah.com::fb551d83-5fae-4a65-88e9-8717d43d2cc9" providerId="AD"/>
  <p188:author id="{54B226A5-6D36-000F-5722-AE32D55FF61D}" name="Chrissy Packtor" initials="CP" userId="S::cpacktor@betah.com::5a95c7f7-198c-4dd6-9447-79fe9fa364a9" providerId="AD"/>
  <p188:author id="{6F4FC5E7-2885-CD0D-326F-FD32053C92E0}" name="Tucker, Kathryn (ACL) (CTR)" initials="TK((" userId="S::Kathryn.Tucker@acl.hhs.gov::65499dbc-ff25-4d71-b20c-8635998b77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4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4AA5B-72A4-4550-9DC4-3E3080D36973}" v="2730" dt="2022-07-06T19:25:53.11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Hubbard" userId="fb551d83-5fae-4a65-88e9-8717d43d2cc9" providerId="ADAL" clId="{9844AA5B-72A4-4550-9DC4-3E3080D36973}"/>
    <pc:docChg chg="undo custSel delSld modSld">
      <pc:chgData name="Christine Hubbard" userId="fb551d83-5fae-4a65-88e9-8717d43d2cc9" providerId="ADAL" clId="{9844AA5B-72A4-4550-9DC4-3E3080D36973}" dt="2022-07-06T19:24:38.168" v="3999" actId="20577"/>
      <pc:docMkLst>
        <pc:docMk/>
      </pc:docMkLst>
      <pc:sldChg chg="addSp delSp modSp mod modClrScheme delCm chgLayout">
        <pc:chgData name="Christine Hubbard" userId="fb551d83-5fae-4a65-88e9-8717d43d2cc9" providerId="ADAL" clId="{9844AA5B-72A4-4550-9DC4-3E3080D36973}" dt="2022-06-30T20:37:00.346" v="3899" actId="13244"/>
        <pc:sldMkLst>
          <pc:docMk/>
          <pc:sldMk cId="1732588271" sldId="257"/>
        </pc:sldMkLst>
        <pc:spChg chg="mod">
          <ac:chgData name="Christine Hubbard" userId="fb551d83-5fae-4a65-88e9-8717d43d2cc9" providerId="ADAL" clId="{9844AA5B-72A4-4550-9DC4-3E3080D36973}" dt="2022-06-30T15:29:35.861" v="405" actId="26606"/>
          <ac:spMkLst>
            <pc:docMk/>
            <pc:sldMk cId="1732588271" sldId="257"/>
            <ac:spMk id="2" creationId="{E1895B91-26D7-B61D-8142-A95A90818306}"/>
          </ac:spMkLst>
        </pc:spChg>
        <pc:spChg chg="mod">
          <ac:chgData name="Christine Hubbard" userId="fb551d83-5fae-4a65-88e9-8717d43d2cc9" providerId="ADAL" clId="{9844AA5B-72A4-4550-9DC4-3E3080D36973}" dt="2022-06-30T20:36:57.774" v="3898" actId="962"/>
          <ac:spMkLst>
            <pc:docMk/>
            <pc:sldMk cId="1732588271" sldId="257"/>
            <ac:spMk id="3" creationId="{6DDFEDD8-D5D2-446D-34DE-CECB4260B754}"/>
          </ac:spMkLst>
        </pc:spChg>
        <pc:spChg chg="del">
          <ac:chgData name="Christine Hubbard" userId="fb551d83-5fae-4a65-88e9-8717d43d2cc9" providerId="ADAL" clId="{9844AA5B-72A4-4550-9DC4-3E3080D36973}" dt="2022-06-30T15:22:54.285" v="261" actId="478"/>
          <ac:spMkLst>
            <pc:docMk/>
            <pc:sldMk cId="1732588271" sldId="257"/>
            <ac:spMk id="4" creationId="{69022390-B37D-C3D2-F7F7-426F6C569953}"/>
          </ac:spMkLst>
        </pc:spChg>
        <pc:spChg chg="del">
          <ac:chgData name="Christine Hubbard" userId="fb551d83-5fae-4a65-88e9-8717d43d2cc9" providerId="ADAL" clId="{9844AA5B-72A4-4550-9DC4-3E3080D36973}" dt="2022-06-30T15:22:57.190" v="264" actId="478"/>
          <ac:spMkLst>
            <pc:docMk/>
            <pc:sldMk cId="1732588271" sldId="257"/>
            <ac:spMk id="5" creationId="{E0E93C2C-E248-73D4-527B-5EEE990F1DDE}"/>
          </ac:spMkLst>
        </pc:spChg>
        <pc:spChg chg="del">
          <ac:chgData name="Christine Hubbard" userId="fb551d83-5fae-4a65-88e9-8717d43d2cc9" providerId="ADAL" clId="{9844AA5B-72A4-4550-9DC4-3E3080D36973}" dt="2022-06-30T15:22:55.364" v="262" actId="478"/>
          <ac:spMkLst>
            <pc:docMk/>
            <pc:sldMk cId="1732588271" sldId="257"/>
            <ac:spMk id="6" creationId="{C337EACE-665D-78A7-CFAB-8F3C9EBAE668}"/>
          </ac:spMkLst>
        </pc:spChg>
        <pc:spChg chg="add del">
          <ac:chgData name="Christine Hubbard" userId="fb551d83-5fae-4a65-88e9-8717d43d2cc9" providerId="ADAL" clId="{9844AA5B-72A4-4550-9DC4-3E3080D36973}" dt="2022-06-30T15:22:56.204" v="263" actId="478"/>
          <ac:spMkLst>
            <pc:docMk/>
            <pc:sldMk cId="1732588271" sldId="257"/>
            <ac:spMk id="7" creationId="{023876CD-4F59-B17B-43AD-3F404CCC4646}"/>
          </ac:spMkLst>
        </pc:spChg>
        <pc:spChg chg="del">
          <ac:chgData name="Christine Hubbard" userId="fb551d83-5fae-4a65-88e9-8717d43d2cc9" providerId="ADAL" clId="{9844AA5B-72A4-4550-9DC4-3E3080D36973}" dt="2022-06-30T15:22:58.252" v="265" actId="478"/>
          <ac:spMkLst>
            <pc:docMk/>
            <pc:sldMk cId="1732588271" sldId="257"/>
            <ac:spMk id="8" creationId="{53A4AE9A-C0FC-F3B5-7EB9-E11B25CE8BE9}"/>
          </ac:spMkLst>
        </pc:spChg>
        <pc:spChg chg="add del mod">
          <ac:chgData name="Christine Hubbard" userId="fb551d83-5fae-4a65-88e9-8717d43d2cc9" providerId="ADAL" clId="{9844AA5B-72A4-4550-9DC4-3E3080D36973}" dt="2022-06-30T15:23:35.733" v="281" actId="26606"/>
          <ac:spMkLst>
            <pc:docMk/>
            <pc:sldMk cId="1732588271" sldId="257"/>
            <ac:spMk id="9" creationId="{72B99C74-F506-51B3-877A-E4129949E7E8}"/>
          </ac:spMkLst>
        </pc:spChg>
        <pc:spChg chg="del">
          <ac:chgData name="Christine Hubbard" userId="fb551d83-5fae-4a65-88e9-8717d43d2cc9" providerId="ADAL" clId="{9844AA5B-72A4-4550-9DC4-3E3080D36973}" dt="2022-06-30T15:21:07.837" v="29" actId="478"/>
          <ac:spMkLst>
            <pc:docMk/>
            <pc:sldMk cId="1732588271" sldId="257"/>
            <ac:spMk id="11" creationId="{77D72ADB-7AA8-52FD-D48D-1046B369DF3C}"/>
          </ac:spMkLst>
        </pc:spChg>
        <pc:spChg chg="add del mod">
          <ac:chgData name="Christine Hubbard" userId="fb551d83-5fae-4a65-88e9-8717d43d2cc9" providerId="ADAL" clId="{9844AA5B-72A4-4550-9DC4-3E3080D36973}" dt="2022-06-30T15:23:35.711" v="280" actId="26606"/>
          <ac:spMkLst>
            <pc:docMk/>
            <pc:sldMk cId="1732588271" sldId="257"/>
            <ac:spMk id="12" creationId="{D76637AD-4DC1-4C56-1BB6-631BCECDC8CC}"/>
          </ac:spMkLst>
        </pc:spChg>
        <pc:spChg chg="del">
          <ac:chgData name="Christine Hubbard" userId="fb551d83-5fae-4a65-88e9-8717d43d2cc9" providerId="ADAL" clId="{9844AA5B-72A4-4550-9DC4-3E3080D36973}" dt="2022-06-30T15:21:21.672" v="36" actId="478"/>
          <ac:spMkLst>
            <pc:docMk/>
            <pc:sldMk cId="1732588271" sldId="257"/>
            <ac:spMk id="15" creationId="{A1EF4DD1-79F6-9B43-1C34-AB6B4C1BADD9}"/>
          </ac:spMkLst>
        </pc:spChg>
        <pc:spChg chg="add mod ord">
          <ac:chgData name="Christine Hubbard" userId="fb551d83-5fae-4a65-88e9-8717d43d2cc9" providerId="ADAL" clId="{9844AA5B-72A4-4550-9DC4-3E3080D36973}" dt="2022-06-30T20:37:00.346" v="3899" actId="13244"/>
          <ac:spMkLst>
            <pc:docMk/>
            <pc:sldMk cId="1732588271" sldId="257"/>
            <ac:spMk id="18" creationId="{325604C6-AB13-A890-8A4D-79F0C7D7BF15}"/>
          </ac:spMkLst>
        </pc:spChg>
        <pc:spChg chg="del">
          <ac:chgData name="Christine Hubbard" userId="fb551d83-5fae-4a65-88e9-8717d43d2cc9" providerId="ADAL" clId="{9844AA5B-72A4-4550-9DC4-3E3080D36973}" dt="2022-06-30T15:21:20.316" v="35" actId="478"/>
          <ac:spMkLst>
            <pc:docMk/>
            <pc:sldMk cId="1732588271" sldId="257"/>
            <ac:spMk id="22" creationId="{B23D3DBC-E29E-9C73-E395-9F503DEB95BF}"/>
          </ac:spMkLst>
        </pc:spChg>
        <pc:spChg chg="del">
          <ac:chgData name="Christine Hubbard" userId="fb551d83-5fae-4a65-88e9-8717d43d2cc9" providerId="ADAL" clId="{9844AA5B-72A4-4550-9DC4-3E3080D36973}" dt="2022-06-30T15:21:15.887" v="33" actId="478"/>
          <ac:spMkLst>
            <pc:docMk/>
            <pc:sldMk cId="1732588271" sldId="257"/>
            <ac:spMk id="25" creationId="{ABF1D3E1-4FAC-890A-5BB2-1E6E27ABABFD}"/>
          </ac:spMkLst>
        </pc:spChg>
        <pc:spChg chg="del">
          <ac:chgData name="Christine Hubbard" userId="fb551d83-5fae-4a65-88e9-8717d43d2cc9" providerId="ADAL" clId="{9844AA5B-72A4-4550-9DC4-3E3080D36973}" dt="2022-06-30T15:21:27.237" v="42" actId="478"/>
          <ac:spMkLst>
            <pc:docMk/>
            <pc:sldMk cId="1732588271" sldId="257"/>
            <ac:spMk id="26" creationId="{7C1B5ECC-44BC-95B4-0972-C5A2FC3472F8}"/>
          </ac:spMkLst>
        </pc:spChg>
        <pc:spChg chg="del">
          <ac:chgData name="Christine Hubbard" userId="fb551d83-5fae-4a65-88e9-8717d43d2cc9" providerId="ADAL" clId="{9844AA5B-72A4-4550-9DC4-3E3080D36973}" dt="2022-06-30T15:21:23.851" v="38" actId="478"/>
          <ac:spMkLst>
            <pc:docMk/>
            <pc:sldMk cId="1732588271" sldId="257"/>
            <ac:spMk id="31" creationId="{D9B7FA0D-5F3C-0F67-F72F-BCF2E41E2EF2}"/>
          </ac:spMkLst>
        </pc:spChg>
        <pc:spChg chg="del">
          <ac:chgData name="Christine Hubbard" userId="fb551d83-5fae-4a65-88e9-8717d43d2cc9" providerId="ADAL" clId="{9844AA5B-72A4-4550-9DC4-3E3080D36973}" dt="2022-06-30T15:21:08.848" v="30" actId="478"/>
          <ac:spMkLst>
            <pc:docMk/>
            <pc:sldMk cId="1732588271" sldId="257"/>
            <ac:spMk id="32" creationId="{0E7F02D7-2E95-100C-9AC4-AA50EC14C70E}"/>
          </ac:spMkLst>
        </pc:spChg>
        <pc:spChg chg="del">
          <ac:chgData name="Christine Hubbard" userId="fb551d83-5fae-4a65-88e9-8717d43d2cc9" providerId="ADAL" clId="{9844AA5B-72A4-4550-9DC4-3E3080D36973}" dt="2022-06-30T15:21:24.705" v="39" actId="478"/>
          <ac:spMkLst>
            <pc:docMk/>
            <pc:sldMk cId="1732588271" sldId="257"/>
            <ac:spMk id="46" creationId="{FC049F25-18CB-9D71-F7F7-95E979C360B0}"/>
          </ac:spMkLst>
        </pc:spChg>
        <pc:spChg chg="del mod">
          <ac:chgData name="Christine Hubbard" userId="fb551d83-5fae-4a65-88e9-8717d43d2cc9" providerId="ADAL" clId="{9844AA5B-72A4-4550-9DC4-3E3080D36973}" dt="2022-06-30T15:21:26.200" v="41" actId="478"/>
          <ac:spMkLst>
            <pc:docMk/>
            <pc:sldMk cId="1732588271" sldId="257"/>
            <ac:spMk id="47" creationId="{AD7A7AA0-2F57-BE04-5787-905170E0B064}"/>
          </ac:spMkLst>
        </pc:spChg>
        <pc:spChg chg="del">
          <ac:chgData name="Christine Hubbard" userId="fb551d83-5fae-4a65-88e9-8717d43d2cc9" providerId="ADAL" clId="{9844AA5B-72A4-4550-9DC4-3E3080D36973}" dt="2022-06-30T15:21:25.619" v="40" actId="478"/>
          <ac:spMkLst>
            <pc:docMk/>
            <pc:sldMk cId="1732588271" sldId="257"/>
            <ac:spMk id="58" creationId="{36493DE3-75A0-2D86-A0D0-163BEC161046}"/>
          </ac:spMkLst>
        </pc:spChg>
        <pc:spChg chg="del">
          <ac:chgData name="Christine Hubbard" userId="fb551d83-5fae-4a65-88e9-8717d43d2cc9" providerId="ADAL" clId="{9844AA5B-72A4-4550-9DC4-3E3080D36973}" dt="2022-06-30T15:21:22.830" v="37" actId="478"/>
          <ac:spMkLst>
            <pc:docMk/>
            <pc:sldMk cId="1732588271" sldId="257"/>
            <ac:spMk id="64" creationId="{D526A88A-6EC9-3E7F-7E67-1CFA9CB21765}"/>
          </ac:spMkLst>
        </pc:spChg>
        <pc:graphicFrameChg chg="add del">
          <ac:chgData name="Christine Hubbard" userId="fb551d83-5fae-4a65-88e9-8717d43d2cc9" providerId="ADAL" clId="{9844AA5B-72A4-4550-9DC4-3E3080D36973}" dt="2022-06-30T15:23:35.711" v="280" actId="26606"/>
          <ac:graphicFrameMkLst>
            <pc:docMk/>
            <pc:sldMk cId="1732588271" sldId="257"/>
            <ac:graphicFrameMk id="14" creationId="{850FC32C-B048-9A13-F4D2-AA6DE3D6E5E7}"/>
          </ac:graphicFrameMkLst>
        </pc:graphicFrameChg>
        <pc:graphicFrameChg chg="add mod modGraphic">
          <ac:chgData name="Christine Hubbard" userId="fb551d83-5fae-4a65-88e9-8717d43d2cc9" providerId="ADAL" clId="{9844AA5B-72A4-4550-9DC4-3E3080D36973}" dt="2022-06-30T20:36:56.377" v="3897" actId="962"/>
          <ac:graphicFrameMkLst>
            <pc:docMk/>
            <pc:sldMk cId="1732588271" sldId="257"/>
            <ac:graphicFrameMk id="17" creationId="{556443FA-2380-48BA-4A37-90E51AE459A6}"/>
          </ac:graphicFrameMkLst>
        </pc:graphicFrameChg>
        <pc:cxnChg chg="del">
          <ac:chgData name="Christine Hubbard" userId="fb551d83-5fae-4a65-88e9-8717d43d2cc9" providerId="ADAL" clId="{9844AA5B-72A4-4550-9DC4-3E3080D36973}" dt="2022-06-30T15:21:47.845" v="56" actId="478"/>
          <ac:cxnSpMkLst>
            <pc:docMk/>
            <pc:sldMk cId="1732588271" sldId="257"/>
            <ac:cxnSpMk id="10" creationId="{6C4F234A-E29B-D7F5-DBE3-C1BF478C91D2}"/>
          </ac:cxnSpMkLst>
        </pc:cxnChg>
        <pc:cxnChg chg="del">
          <ac:chgData name="Christine Hubbard" userId="fb551d83-5fae-4a65-88e9-8717d43d2cc9" providerId="ADAL" clId="{9844AA5B-72A4-4550-9DC4-3E3080D36973}" dt="2022-06-30T15:21:35.886" v="46" actId="478"/>
          <ac:cxnSpMkLst>
            <pc:docMk/>
            <pc:sldMk cId="1732588271" sldId="257"/>
            <ac:cxnSpMk id="13" creationId="{9B411F07-FC1E-3DEA-12BB-6F10D0712B16}"/>
          </ac:cxnSpMkLst>
        </pc:cxnChg>
        <pc:cxnChg chg="del mod">
          <ac:chgData name="Christine Hubbard" userId="fb551d83-5fae-4a65-88e9-8717d43d2cc9" providerId="ADAL" clId="{9844AA5B-72A4-4550-9DC4-3E3080D36973}" dt="2022-06-30T15:21:39.990" v="49" actId="478"/>
          <ac:cxnSpMkLst>
            <pc:docMk/>
            <pc:sldMk cId="1732588271" sldId="257"/>
            <ac:cxnSpMk id="16" creationId="{345C0148-7FD4-4014-2032-DFBB7A786014}"/>
          </ac:cxnSpMkLst>
        </pc:cxnChg>
        <pc:cxnChg chg="del">
          <ac:chgData name="Christine Hubbard" userId="fb551d83-5fae-4a65-88e9-8717d43d2cc9" providerId="ADAL" clId="{9844AA5B-72A4-4550-9DC4-3E3080D36973}" dt="2022-06-30T15:21:38.841" v="48" actId="478"/>
          <ac:cxnSpMkLst>
            <pc:docMk/>
            <pc:sldMk cId="1732588271" sldId="257"/>
            <ac:cxnSpMk id="21" creationId="{6AB6D9CC-2C8F-6DF6-9902-50C40353C72B}"/>
          </ac:cxnSpMkLst>
        </pc:cxnChg>
        <pc:cxnChg chg="del">
          <ac:chgData name="Christine Hubbard" userId="fb551d83-5fae-4a65-88e9-8717d43d2cc9" providerId="ADAL" clId="{9844AA5B-72A4-4550-9DC4-3E3080D36973}" dt="2022-06-30T15:21:29.244" v="44" actId="478"/>
          <ac:cxnSpMkLst>
            <pc:docMk/>
            <pc:sldMk cId="1732588271" sldId="257"/>
            <ac:cxnSpMk id="23" creationId="{25FE6249-F3C6-37EB-35B6-EA40B5462A9B}"/>
          </ac:cxnSpMkLst>
        </pc:cxnChg>
        <pc:cxnChg chg="del">
          <ac:chgData name="Christine Hubbard" userId="fb551d83-5fae-4a65-88e9-8717d43d2cc9" providerId="ADAL" clId="{9844AA5B-72A4-4550-9DC4-3E3080D36973}" dt="2022-06-30T15:21:28.172" v="43" actId="478"/>
          <ac:cxnSpMkLst>
            <pc:docMk/>
            <pc:sldMk cId="1732588271" sldId="257"/>
            <ac:cxnSpMk id="27" creationId="{6DAEC3E6-B5FB-56DD-749F-3540BFB20768}"/>
          </ac:cxnSpMkLst>
        </pc:cxnChg>
        <pc:cxnChg chg="del">
          <ac:chgData name="Christine Hubbard" userId="fb551d83-5fae-4a65-88e9-8717d43d2cc9" providerId="ADAL" clId="{9844AA5B-72A4-4550-9DC4-3E3080D36973}" dt="2022-06-30T15:21:44.028" v="52" actId="478"/>
          <ac:cxnSpMkLst>
            <pc:docMk/>
            <pc:sldMk cId="1732588271" sldId="257"/>
            <ac:cxnSpMk id="30" creationId="{8124D16D-39D6-4864-C6F5-21A3AFC9174A}"/>
          </ac:cxnSpMkLst>
        </pc:cxnChg>
        <pc:cxnChg chg="del">
          <ac:chgData name="Christine Hubbard" userId="fb551d83-5fae-4a65-88e9-8717d43d2cc9" providerId="ADAL" clId="{9844AA5B-72A4-4550-9DC4-3E3080D36973}" dt="2022-06-30T15:21:35.886" v="46" actId="478"/>
          <ac:cxnSpMkLst>
            <pc:docMk/>
            <pc:sldMk cId="1732588271" sldId="257"/>
            <ac:cxnSpMk id="33" creationId="{23B260D1-6EE7-EC75-B00D-F3C6FC846E88}"/>
          </ac:cxnSpMkLst>
        </pc:cxnChg>
        <pc:cxnChg chg="del">
          <ac:chgData name="Christine Hubbard" userId="fb551d83-5fae-4a65-88e9-8717d43d2cc9" providerId="ADAL" clId="{9844AA5B-72A4-4550-9DC4-3E3080D36973}" dt="2022-06-30T15:21:46.743" v="55" actId="478"/>
          <ac:cxnSpMkLst>
            <pc:docMk/>
            <pc:sldMk cId="1732588271" sldId="257"/>
            <ac:cxnSpMk id="36" creationId="{620A1889-2FCB-2057-8AA2-6208C205E408}"/>
          </ac:cxnSpMkLst>
        </pc:cxnChg>
        <pc:cxnChg chg="del mod">
          <ac:chgData name="Christine Hubbard" userId="fb551d83-5fae-4a65-88e9-8717d43d2cc9" providerId="ADAL" clId="{9844AA5B-72A4-4550-9DC4-3E3080D36973}" dt="2022-06-30T15:21:35.886" v="46" actId="478"/>
          <ac:cxnSpMkLst>
            <pc:docMk/>
            <pc:sldMk cId="1732588271" sldId="257"/>
            <ac:cxnSpMk id="38" creationId="{6E6A5280-E01D-7FCB-0A66-251A5AB3063F}"/>
          </ac:cxnSpMkLst>
        </pc:cxnChg>
        <pc:cxnChg chg="del mod">
          <ac:chgData name="Christine Hubbard" userId="fb551d83-5fae-4a65-88e9-8717d43d2cc9" providerId="ADAL" clId="{9844AA5B-72A4-4550-9DC4-3E3080D36973}" dt="2022-06-30T15:21:37.798" v="47" actId="478"/>
          <ac:cxnSpMkLst>
            <pc:docMk/>
            <pc:sldMk cId="1732588271" sldId="257"/>
            <ac:cxnSpMk id="40" creationId="{4D4D28D5-7F26-DB1F-988D-FC4A32FE9DA1}"/>
          </ac:cxnSpMkLst>
        </pc:cxnChg>
        <pc:cxnChg chg="del mod">
          <ac:chgData name="Christine Hubbard" userId="fb551d83-5fae-4a65-88e9-8717d43d2cc9" providerId="ADAL" clId="{9844AA5B-72A4-4550-9DC4-3E3080D36973}" dt="2022-06-30T15:21:35.886" v="46" actId="478"/>
          <ac:cxnSpMkLst>
            <pc:docMk/>
            <pc:sldMk cId="1732588271" sldId="257"/>
            <ac:cxnSpMk id="42" creationId="{D07B3FCB-33DC-E82A-9713-5FC617B84656}"/>
          </ac:cxnSpMkLst>
        </pc:cxnChg>
        <pc:cxnChg chg="del">
          <ac:chgData name="Christine Hubbard" userId="fb551d83-5fae-4a65-88e9-8717d43d2cc9" providerId="ADAL" clId="{9844AA5B-72A4-4550-9DC4-3E3080D36973}" dt="2022-06-30T15:21:45.029" v="53" actId="478"/>
          <ac:cxnSpMkLst>
            <pc:docMk/>
            <pc:sldMk cId="1732588271" sldId="257"/>
            <ac:cxnSpMk id="45" creationId="{121B26EC-ED45-788C-3144-ED33E2A37542}"/>
          </ac:cxnSpMkLst>
        </pc:cxnChg>
        <pc:cxnChg chg="del">
          <ac:chgData name="Christine Hubbard" userId="fb551d83-5fae-4a65-88e9-8717d43d2cc9" providerId="ADAL" clId="{9844AA5B-72A4-4550-9DC4-3E3080D36973}" dt="2022-06-30T15:21:40.971" v="50" actId="478"/>
          <ac:cxnSpMkLst>
            <pc:docMk/>
            <pc:sldMk cId="1732588271" sldId="257"/>
            <ac:cxnSpMk id="48" creationId="{7E564CCC-B8BC-102F-7675-5BFD295208FA}"/>
          </ac:cxnSpMkLst>
        </pc:cxnChg>
        <pc:cxnChg chg="del mod">
          <ac:chgData name="Christine Hubbard" userId="fb551d83-5fae-4a65-88e9-8717d43d2cc9" providerId="ADAL" clId="{9844AA5B-72A4-4550-9DC4-3E3080D36973}" dt="2022-06-30T15:21:31.838" v="45" actId="478"/>
          <ac:cxnSpMkLst>
            <pc:docMk/>
            <pc:sldMk cId="1732588271" sldId="257"/>
            <ac:cxnSpMk id="51" creationId="{BE368FE0-0E41-4049-699F-B1E1526020BE}"/>
          </ac:cxnSpMkLst>
        </pc:cxnChg>
        <pc:cxnChg chg="del">
          <ac:chgData name="Christine Hubbard" userId="fb551d83-5fae-4a65-88e9-8717d43d2cc9" providerId="ADAL" clId="{9844AA5B-72A4-4550-9DC4-3E3080D36973}" dt="2022-06-30T15:21:42.189" v="51" actId="478"/>
          <ac:cxnSpMkLst>
            <pc:docMk/>
            <pc:sldMk cId="1732588271" sldId="257"/>
            <ac:cxnSpMk id="56" creationId="{21B09605-BABB-7E01-158D-14DF6BE9E42A}"/>
          </ac:cxnSpMkLst>
        </pc:cxnChg>
        <pc:cxnChg chg="del">
          <ac:chgData name="Christine Hubbard" userId="fb551d83-5fae-4a65-88e9-8717d43d2cc9" providerId="ADAL" clId="{9844AA5B-72A4-4550-9DC4-3E3080D36973}" dt="2022-06-30T15:21:45.694" v="54" actId="478"/>
          <ac:cxnSpMkLst>
            <pc:docMk/>
            <pc:sldMk cId="1732588271" sldId="257"/>
            <ac:cxnSpMk id="60" creationId="{760DD24E-6746-1486-E356-6B432D833A6D}"/>
          </ac:cxnSpMkLst>
        </pc:cxnChg>
        <pc:cxnChg chg="del mod">
          <ac:chgData name="Christine Hubbard" userId="fb551d83-5fae-4a65-88e9-8717d43d2cc9" providerId="ADAL" clId="{9844AA5B-72A4-4550-9DC4-3E3080D36973}" dt="2022-06-30T15:21:48.876" v="57" actId="478"/>
          <ac:cxnSpMkLst>
            <pc:docMk/>
            <pc:sldMk cId="1732588271" sldId="257"/>
            <ac:cxnSpMk id="65" creationId="{7EE71842-6505-C672-D88B-E7CE2AB68873}"/>
          </ac:cxnSpMkLst>
        </pc:cxnChg>
      </pc:sldChg>
      <pc:sldChg chg="modSp mod">
        <pc:chgData name="Christine Hubbard" userId="fb551d83-5fae-4a65-88e9-8717d43d2cc9" providerId="ADAL" clId="{9844AA5B-72A4-4550-9DC4-3E3080D36973}" dt="2022-06-30T16:13:00.199" v="526" actId="20577"/>
        <pc:sldMkLst>
          <pc:docMk/>
          <pc:sldMk cId="3475483797" sldId="258"/>
        </pc:sldMkLst>
        <pc:spChg chg="mod">
          <ac:chgData name="Christine Hubbard" userId="fb551d83-5fae-4a65-88e9-8717d43d2cc9" providerId="ADAL" clId="{9844AA5B-72A4-4550-9DC4-3E3080D36973}" dt="2022-06-30T16:13:00.199" v="526" actId="20577"/>
          <ac:spMkLst>
            <pc:docMk/>
            <pc:sldMk cId="3475483797" sldId="258"/>
            <ac:spMk id="3" creationId="{00000000-0000-0000-0000-000000000000}"/>
          </ac:spMkLst>
        </pc:spChg>
      </pc:sldChg>
      <pc:sldChg chg="modSp mod">
        <pc:chgData name="Christine Hubbard" userId="fb551d83-5fae-4a65-88e9-8717d43d2cc9" providerId="ADAL" clId="{9844AA5B-72A4-4550-9DC4-3E3080D36973}" dt="2022-07-06T19:24:38.168" v="3999" actId="20577"/>
        <pc:sldMkLst>
          <pc:docMk/>
          <pc:sldMk cId="601776978" sldId="268"/>
        </pc:sldMkLst>
        <pc:spChg chg="mod">
          <ac:chgData name="Christine Hubbard" userId="fb551d83-5fae-4a65-88e9-8717d43d2cc9" providerId="ADAL" clId="{9844AA5B-72A4-4550-9DC4-3E3080D36973}" dt="2022-07-06T19:13:08.374" v="3901" actId="20577"/>
          <ac:spMkLst>
            <pc:docMk/>
            <pc:sldMk cId="601776978" sldId="268"/>
            <ac:spMk id="4" creationId="{E153BC87-8FD7-4640-A12E-A7A4CE234934}"/>
          </ac:spMkLst>
        </pc:spChg>
        <pc:spChg chg="mod">
          <ac:chgData name="Christine Hubbard" userId="fb551d83-5fae-4a65-88e9-8717d43d2cc9" providerId="ADAL" clId="{9844AA5B-72A4-4550-9DC4-3E3080D36973}" dt="2022-07-06T19:24:38.168" v="3999" actId="20577"/>
          <ac:spMkLst>
            <pc:docMk/>
            <pc:sldMk cId="601776978" sldId="268"/>
            <ac:spMk id="5" creationId="{CF2F352F-17F7-4956-8C2A-E2D249CDB4C0}"/>
          </ac:spMkLst>
        </pc:spChg>
        <pc:picChg chg="mod">
          <ac:chgData name="Christine Hubbard" userId="fb551d83-5fae-4a65-88e9-8717d43d2cc9" providerId="ADAL" clId="{9844AA5B-72A4-4550-9DC4-3E3080D36973}" dt="2022-06-30T20:36:18.286" v="3884" actId="962"/>
          <ac:picMkLst>
            <pc:docMk/>
            <pc:sldMk cId="601776978" sldId="268"/>
            <ac:picMk id="9" creationId="{88BBD7BD-1024-7FC6-AA2B-F5660373AEBF}"/>
          </ac:picMkLst>
        </pc:picChg>
      </pc:sldChg>
      <pc:sldChg chg="addSp delSp modSp mod">
        <pc:chgData name="Christine Hubbard" userId="fb551d83-5fae-4a65-88e9-8717d43d2cc9" providerId="ADAL" clId="{9844AA5B-72A4-4550-9DC4-3E3080D36973}" dt="2022-06-30T20:36:31.828" v="3885" actId="962"/>
        <pc:sldMkLst>
          <pc:docMk/>
          <pc:sldMk cId="1238570819" sldId="271"/>
        </pc:sldMkLst>
        <pc:spChg chg="add del mod">
          <ac:chgData name="Christine Hubbard" userId="fb551d83-5fae-4a65-88e9-8717d43d2cc9" providerId="ADAL" clId="{9844AA5B-72A4-4550-9DC4-3E3080D36973}" dt="2022-06-30T16:18:22.325" v="595"/>
          <ac:spMkLst>
            <pc:docMk/>
            <pc:sldMk cId="1238570819" sldId="271"/>
            <ac:spMk id="2" creationId="{8F2C3E2B-0160-4403-DFC1-30C9DB546244}"/>
          </ac:spMkLst>
        </pc:spChg>
        <pc:spChg chg="mod">
          <ac:chgData name="Christine Hubbard" userId="fb551d83-5fae-4a65-88e9-8717d43d2cc9" providerId="ADAL" clId="{9844AA5B-72A4-4550-9DC4-3E3080D36973}" dt="2022-06-30T16:16:45.808" v="539" actId="20577"/>
          <ac:spMkLst>
            <pc:docMk/>
            <pc:sldMk cId="1238570819" sldId="271"/>
            <ac:spMk id="3" creationId="{8A6DD413-BC1C-486F-94FD-E32A2B37322A}"/>
          </ac:spMkLst>
        </pc:spChg>
        <pc:spChg chg="add mod">
          <ac:chgData name="Christine Hubbard" userId="fb551d83-5fae-4a65-88e9-8717d43d2cc9" providerId="ADAL" clId="{9844AA5B-72A4-4550-9DC4-3E3080D36973}" dt="2022-06-30T16:53:29.255" v="1090" actId="2711"/>
          <ac:spMkLst>
            <pc:docMk/>
            <pc:sldMk cId="1238570819" sldId="271"/>
            <ac:spMk id="4" creationId="{5463F149-5B91-644C-FA10-697042533EAD}"/>
          </ac:spMkLst>
        </pc:spChg>
        <pc:graphicFrameChg chg="mod modGraphic">
          <ac:chgData name="Christine Hubbard" userId="fb551d83-5fae-4a65-88e9-8717d43d2cc9" providerId="ADAL" clId="{9844AA5B-72A4-4550-9DC4-3E3080D36973}" dt="2022-06-30T16:53:23.049" v="1089" actId="404"/>
          <ac:graphicFrameMkLst>
            <pc:docMk/>
            <pc:sldMk cId="1238570819" sldId="271"/>
            <ac:graphicFrameMk id="6" creationId="{00000000-0000-0000-0000-000000000000}"/>
          </ac:graphicFrameMkLst>
        </pc:graphicFrameChg>
        <pc:picChg chg="add mod">
          <ac:chgData name="Christine Hubbard" userId="fb551d83-5fae-4a65-88e9-8717d43d2cc9" providerId="ADAL" clId="{9844AA5B-72A4-4550-9DC4-3E3080D36973}" dt="2022-06-30T20:36:31.828" v="3885" actId="962"/>
          <ac:picMkLst>
            <pc:docMk/>
            <pc:sldMk cId="1238570819" sldId="271"/>
            <ac:picMk id="8" creationId="{42CA5F99-1622-E7CB-00D3-424661C803BF}"/>
          </ac:picMkLst>
        </pc:picChg>
      </pc:sldChg>
      <pc:sldChg chg="addSp delSp modSp mod">
        <pc:chgData name="Christine Hubbard" userId="fb551d83-5fae-4a65-88e9-8717d43d2cc9" providerId="ADAL" clId="{9844AA5B-72A4-4550-9DC4-3E3080D36973}" dt="2022-06-30T20:33:26.832" v="3549" actId="962"/>
        <pc:sldMkLst>
          <pc:docMk/>
          <pc:sldMk cId="4115081817" sldId="274"/>
        </pc:sldMkLst>
        <pc:spChg chg="del">
          <ac:chgData name="Christine Hubbard" userId="fb551d83-5fae-4a65-88e9-8717d43d2cc9" providerId="ADAL" clId="{9844AA5B-72A4-4550-9DC4-3E3080D36973}" dt="2022-06-30T15:18:52.672" v="11" actId="478"/>
          <ac:spMkLst>
            <pc:docMk/>
            <pc:sldMk cId="4115081817" sldId="274"/>
            <ac:spMk id="3" creationId="{0425DF86-A997-9870-A270-74F3A2A9F357}"/>
          </ac:spMkLst>
        </pc:spChg>
        <pc:spChg chg="mod">
          <ac:chgData name="Christine Hubbard" userId="fb551d83-5fae-4a65-88e9-8717d43d2cc9" providerId="ADAL" clId="{9844AA5B-72A4-4550-9DC4-3E3080D36973}" dt="2022-06-30T15:19:22.438" v="23" actId="20577"/>
          <ac:spMkLst>
            <pc:docMk/>
            <pc:sldMk cId="4115081817" sldId="274"/>
            <ac:spMk id="8" creationId="{831513BD-EF41-408C-A255-854ECAF9BCEA}"/>
          </ac:spMkLst>
        </pc:spChg>
        <pc:spChg chg="mod">
          <ac:chgData name="Christine Hubbard" userId="fb551d83-5fae-4a65-88e9-8717d43d2cc9" providerId="ADAL" clId="{9844AA5B-72A4-4550-9DC4-3E3080D36973}" dt="2022-06-30T15:19:48.565" v="28" actId="20577"/>
          <ac:spMkLst>
            <pc:docMk/>
            <pc:sldMk cId="4115081817" sldId="274"/>
            <ac:spMk id="9" creationId="{B8E87049-6315-4D66-AEF2-45109865D1FC}"/>
          </ac:spMkLst>
        </pc:spChg>
        <pc:picChg chg="add mod">
          <ac:chgData name="Christine Hubbard" userId="fb551d83-5fae-4a65-88e9-8717d43d2cc9" providerId="ADAL" clId="{9844AA5B-72A4-4550-9DC4-3E3080D36973}" dt="2022-06-30T20:33:26.832" v="3549" actId="962"/>
          <ac:picMkLst>
            <pc:docMk/>
            <pc:sldMk cId="4115081817" sldId="274"/>
            <ac:picMk id="6" creationId="{A49E1948-C00E-96FD-1AA4-224040A085D6}"/>
          </ac:picMkLst>
        </pc:picChg>
        <pc:picChg chg="mod">
          <ac:chgData name="Christine Hubbard" userId="fb551d83-5fae-4a65-88e9-8717d43d2cc9" providerId="ADAL" clId="{9844AA5B-72A4-4550-9DC4-3E3080D36973}" dt="2022-06-30T20:33:21.382" v="3548" actId="962"/>
          <ac:picMkLst>
            <pc:docMk/>
            <pc:sldMk cId="4115081817" sldId="274"/>
            <ac:picMk id="7" creationId="{D55546BE-DE0D-A924-F8AA-BA83AB2BFDFC}"/>
          </ac:picMkLst>
        </pc:picChg>
      </pc:sldChg>
      <pc:sldChg chg="modSp mod">
        <pc:chgData name="Christine Hubbard" userId="fb551d83-5fae-4a65-88e9-8717d43d2cc9" providerId="ADAL" clId="{9844AA5B-72A4-4550-9DC4-3E3080D36973}" dt="2022-06-30T20:37:07.227" v="3900" actId="13244"/>
        <pc:sldMkLst>
          <pc:docMk/>
          <pc:sldMk cId="1629878078" sldId="275"/>
        </pc:sldMkLst>
        <pc:spChg chg="ord">
          <ac:chgData name="Christine Hubbard" userId="fb551d83-5fae-4a65-88e9-8717d43d2cc9" providerId="ADAL" clId="{9844AA5B-72A4-4550-9DC4-3E3080D36973}" dt="2022-06-30T20:37:07.227" v="3900" actId="13244"/>
          <ac:spMkLst>
            <pc:docMk/>
            <pc:sldMk cId="1629878078" sldId="275"/>
            <ac:spMk id="2" creationId="{3FE55E44-7113-449C-90E8-0DEEE1CF4EF2}"/>
          </ac:spMkLst>
        </pc:spChg>
        <pc:spChg chg="mod">
          <ac:chgData name="Christine Hubbard" userId="fb551d83-5fae-4a65-88e9-8717d43d2cc9" providerId="ADAL" clId="{9844AA5B-72A4-4550-9DC4-3E3080D36973}" dt="2022-06-30T20:22:10.614" v="1375" actId="403"/>
          <ac:spMkLst>
            <pc:docMk/>
            <pc:sldMk cId="1629878078" sldId="275"/>
            <ac:spMk id="4" creationId="{38F7DFD2-562C-40D1-9B16-0749090285D8}"/>
          </ac:spMkLst>
        </pc:spChg>
      </pc:sldChg>
      <pc:sldChg chg="modSp mod">
        <pc:chgData name="Christine Hubbard" userId="fb551d83-5fae-4a65-88e9-8717d43d2cc9" providerId="ADAL" clId="{9844AA5B-72A4-4550-9DC4-3E3080D36973}" dt="2022-06-30T20:36:48.184" v="3894" actId="962"/>
        <pc:sldMkLst>
          <pc:docMk/>
          <pc:sldMk cId="1523116735" sldId="276"/>
        </pc:sldMkLst>
        <pc:spChg chg="mod">
          <ac:chgData name="Christine Hubbard" userId="fb551d83-5fae-4a65-88e9-8717d43d2cc9" providerId="ADAL" clId="{9844AA5B-72A4-4550-9DC4-3E3080D36973}" dt="2022-06-30T20:36:42.761" v="3886" actId="962"/>
          <ac:spMkLst>
            <pc:docMk/>
            <pc:sldMk cId="1523116735" sldId="276"/>
            <ac:spMk id="4" creationId="{00000000-0000-0000-0000-000000000000}"/>
          </ac:spMkLst>
        </pc:spChg>
        <pc:graphicFrameChg chg="mod">
          <ac:chgData name="Christine Hubbard" userId="fb551d83-5fae-4a65-88e9-8717d43d2cc9" providerId="ADAL" clId="{9844AA5B-72A4-4550-9DC4-3E3080D36973}" dt="2022-06-30T20:25:14.252" v="1651" actId="962"/>
          <ac:graphicFrameMkLst>
            <pc:docMk/>
            <pc:sldMk cId="1523116735" sldId="276"/>
            <ac:graphicFrameMk id="7" creationId="{05AC2162-A7D0-FB10-2092-1ADB1B891BDA}"/>
          </ac:graphicFrameMkLst>
        </pc:graphicFrameChg>
        <pc:picChg chg="mod">
          <ac:chgData name="Christine Hubbard" userId="fb551d83-5fae-4a65-88e9-8717d43d2cc9" providerId="ADAL" clId="{9844AA5B-72A4-4550-9DC4-3E3080D36973}" dt="2022-06-30T20:36:43.877" v="3887" actId="962"/>
          <ac:picMkLst>
            <pc:docMk/>
            <pc:sldMk cId="1523116735" sldId="276"/>
            <ac:picMk id="9" creationId="{1D939A35-E2F3-DC8D-36B1-2E598B0DDFA4}"/>
          </ac:picMkLst>
        </pc:picChg>
        <pc:picChg chg="mod">
          <ac:chgData name="Christine Hubbard" userId="fb551d83-5fae-4a65-88e9-8717d43d2cc9" providerId="ADAL" clId="{9844AA5B-72A4-4550-9DC4-3E3080D36973}" dt="2022-06-30T20:36:46.790" v="3892" actId="962"/>
          <ac:picMkLst>
            <pc:docMk/>
            <pc:sldMk cId="1523116735" sldId="276"/>
            <ac:picMk id="12" creationId="{95619949-95A1-250B-CCAB-045884EBC830}"/>
          </ac:picMkLst>
        </pc:picChg>
        <pc:picChg chg="mod">
          <ac:chgData name="Christine Hubbard" userId="fb551d83-5fae-4a65-88e9-8717d43d2cc9" providerId="ADAL" clId="{9844AA5B-72A4-4550-9DC4-3E3080D36973}" dt="2022-06-30T20:36:46.290" v="3891" actId="962"/>
          <ac:picMkLst>
            <pc:docMk/>
            <pc:sldMk cId="1523116735" sldId="276"/>
            <ac:picMk id="14" creationId="{94F97A2F-CB9E-91AD-CA39-360B539B11FC}"/>
          </ac:picMkLst>
        </pc:picChg>
        <pc:picChg chg="mod">
          <ac:chgData name="Christine Hubbard" userId="fb551d83-5fae-4a65-88e9-8717d43d2cc9" providerId="ADAL" clId="{9844AA5B-72A4-4550-9DC4-3E3080D36973}" dt="2022-06-30T20:36:47.373" v="3893" actId="962"/>
          <ac:picMkLst>
            <pc:docMk/>
            <pc:sldMk cId="1523116735" sldId="276"/>
            <ac:picMk id="18" creationId="{E94D0047-93E2-92F0-C2DF-6F7D393DA113}"/>
          </ac:picMkLst>
        </pc:picChg>
        <pc:picChg chg="mod">
          <ac:chgData name="Christine Hubbard" userId="fb551d83-5fae-4a65-88e9-8717d43d2cc9" providerId="ADAL" clId="{9844AA5B-72A4-4550-9DC4-3E3080D36973}" dt="2022-06-30T20:36:48.184" v="3894" actId="962"/>
          <ac:picMkLst>
            <pc:docMk/>
            <pc:sldMk cId="1523116735" sldId="276"/>
            <ac:picMk id="24" creationId="{441380C0-DAE1-C001-C315-C2F5736BB56A}"/>
          </ac:picMkLst>
        </pc:picChg>
      </pc:sldChg>
      <pc:sldChg chg="modSp">
        <pc:chgData name="Christine Hubbard" userId="fb551d83-5fae-4a65-88e9-8717d43d2cc9" providerId="ADAL" clId="{9844AA5B-72A4-4550-9DC4-3E3080D36973}" dt="2022-06-30T20:26:07.204" v="1893" actId="962"/>
        <pc:sldMkLst>
          <pc:docMk/>
          <pc:sldMk cId="4158442047" sldId="285"/>
        </pc:sldMkLst>
        <pc:graphicFrameChg chg="mod">
          <ac:chgData name="Christine Hubbard" userId="fb551d83-5fae-4a65-88e9-8717d43d2cc9" providerId="ADAL" clId="{9844AA5B-72A4-4550-9DC4-3E3080D36973}" dt="2022-06-30T20:26:07.204" v="1893" actId="962"/>
          <ac:graphicFrameMkLst>
            <pc:docMk/>
            <pc:sldMk cId="4158442047" sldId="285"/>
            <ac:graphicFrameMk id="6" creationId="{D4EA65FA-1E3E-AA03-906F-367041BE897E}"/>
          </ac:graphicFrameMkLst>
        </pc:graphicFrameChg>
      </pc:sldChg>
      <pc:sldChg chg="modSp mod">
        <pc:chgData name="Christine Hubbard" userId="fb551d83-5fae-4a65-88e9-8717d43d2cc9" providerId="ADAL" clId="{9844AA5B-72A4-4550-9DC4-3E3080D36973}" dt="2022-06-30T16:32:10.392" v="901" actId="20577"/>
        <pc:sldMkLst>
          <pc:docMk/>
          <pc:sldMk cId="1385094049" sldId="287"/>
        </pc:sldMkLst>
        <pc:spChg chg="mod">
          <ac:chgData name="Christine Hubbard" userId="fb551d83-5fae-4a65-88e9-8717d43d2cc9" providerId="ADAL" clId="{9844AA5B-72A4-4550-9DC4-3E3080D36973}" dt="2022-06-30T16:32:10.392" v="901" actId="20577"/>
          <ac:spMkLst>
            <pc:docMk/>
            <pc:sldMk cId="1385094049" sldId="287"/>
            <ac:spMk id="2" creationId="{00000000-0000-0000-0000-000000000000}"/>
          </ac:spMkLst>
        </pc:spChg>
      </pc:sldChg>
      <pc:sldChg chg="modSp mod">
        <pc:chgData name="Christine Hubbard" userId="fb551d83-5fae-4a65-88e9-8717d43d2cc9" providerId="ADAL" clId="{9844AA5B-72A4-4550-9DC4-3E3080D36973}" dt="2022-06-30T16:37:12.506" v="1040" actId="1076"/>
        <pc:sldMkLst>
          <pc:docMk/>
          <pc:sldMk cId="491719290" sldId="288"/>
        </pc:sldMkLst>
        <pc:spChg chg="mod">
          <ac:chgData name="Christine Hubbard" userId="fb551d83-5fae-4a65-88e9-8717d43d2cc9" providerId="ADAL" clId="{9844AA5B-72A4-4550-9DC4-3E3080D36973}" dt="2022-06-30T16:37:12.506" v="1040" actId="1076"/>
          <ac:spMkLst>
            <pc:docMk/>
            <pc:sldMk cId="491719290" sldId="288"/>
            <ac:spMk id="2" creationId="{00000000-0000-0000-0000-000000000000}"/>
          </ac:spMkLst>
        </pc:spChg>
        <pc:spChg chg="mod">
          <ac:chgData name="Christine Hubbard" userId="fb551d83-5fae-4a65-88e9-8717d43d2cc9" providerId="ADAL" clId="{9844AA5B-72A4-4550-9DC4-3E3080D36973}" dt="2022-06-30T16:37:08.860" v="1039" actId="1076"/>
          <ac:spMkLst>
            <pc:docMk/>
            <pc:sldMk cId="491719290" sldId="288"/>
            <ac:spMk id="3" creationId="{00000000-0000-0000-0000-000000000000}"/>
          </ac:spMkLst>
        </pc:spChg>
      </pc:sldChg>
      <pc:sldChg chg="addSp delSp modSp mod modClrScheme chgLayout">
        <pc:chgData name="Christine Hubbard" userId="fb551d83-5fae-4a65-88e9-8717d43d2cc9" providerId="ADAL" clId="{9844AA5B-72A4-4550-9DC4-3E3080D36973}" dt="2022-06-30T16:52:27.352" v="1079" actId="207"/>
        <pc:sldMkLst>
          <pc:docMk/>
          <pc:sldMk cId="39788120" sldId="292"/>
        </pc:sldMkLst>
        <pc:spChg chg="mod">
          <ac:chgData name="Christine Hubbard" userId="fb551d83-5fae-4a65-88e9-8717d43d2cc9" providerId="ADAL" clId="{9844AA5B-72A4-4550-9DC4-3E3080D36973}" dt="2022-06-30T16:39:28.641" v="1041" actId="26606"/>
          <ac:spMkLst>
            <pc:docMk/>
            <pc:sldMk cId="39788120" sldId="292"/>
            <ac:spMk id="2" creationId="{00000000-0000-0000-0000-000000000000}"/>
          </ac:spMkLst>
        </pc:spChg>
        <pc:spChg chg="mod">
          <ac:chgData name="Christine Hubbard" userId="fb551d83-5fae-4a65-88e9-8717d43d2cc9" providerId="ADAL" clId="{9844AA5B-72A4-4550-9DC4-3E3080D36973}" dt="2022-06-30T16:52:14.625" v="1077" actId="1076"/>
          <ac:spMkLst>
            <pc:docMk/>
            <pc:sldMk cId="39788120" sldId="292"/>
            <ac:spMk id="3" creationId="{00000000-0000-0000-0000-000000000000}"/>
          </ac:spMkLst>
        </pc:spChg>
        <pc:spChg chg="mod">
          <ac:chgData name="Christine Hubbard" userId="fb551d83-5fae-4a65-88e9-8717d43d2cc9" providerId="ADAL" clId="{9844AA5B-72A4-4550-9DC4-3E3080D36973}" dt="2022-06-30T16:39:28.641" v="1041" actId="26606"/>
          <ac:spMkLst>
            <pc:docMk/>
            <pc:sldMk cId="39788120" sldId="292"/>
            <ac:spMk id="4" creationId="{00000000-0000-0000-0000-000000000000}"/>
          </ac:spMkLst>
        </pc:spChg>
        <pc:spChg chg="add del mod">
          <ac:chgData name="Christine Hubbard" userId="fb551d83-5fae-4a65-88e9-8717d43d2cc9" providerId="ADAL" clId="{9844AA5B-72A4-4550-9DC4-3E3080D36973}" dt="2022-06-30T16:51:39.818" v="1070" actId="931"/>
          <ac:spMkLst>
            <pc:docMk/>
            <pc:sldMk cId="39788120" sldId="292"/>
            <ac:spMk id="8" creationId="{A3CE16E6-2E47-F5FF-EE27-7CFDD25D79B6}"/>
          </ac:spMkLst>
        </pc:spChg>
        <pc:spChg chg="add del mod">
          <ac:chgData name="Christine Hubbard" userId="fb551d83-5fae-4a65-88e9-8717d43d2cc9" providerId="ADAL" clId="{9844AA5B-72A4-4550-9DC4-3E3080D36973}" dt="2022-06-30T16:40:20.312" v="1055" actId="931"/>
          <ac:spMkLst>
            <pc:docMk/>
            <pc:sldMk cId="39788120" sldId="292"/>
            <ac:spMk id="9" creationId="{B47B811C-1C21-C368-F3ED-AD1B077B5C45}"/>
          </ac:spMkLst>
        </pc:spChg>
        <pc:picChg chg="add del mod">
          <ac:chgData name="Christine Hubbard" userId="fb551d83-5fae-4a65-88e9-8717d43d2cc9" providerId="ADAL" clId="{9844AA5B-72A4-4550-9DC4-3E3080D36973}" dt="2022-06-30T16:51:12.729" v="1069" actId="478"/>
          <ac:picMkLst>
            <pc:docMk/>
            <pc:sldMk cId="39788120" sldId="292"/>
            <ac:picMk id="6" creationId="{9925E3C5-8251-CE6D-66BF-BD5A1E1EEDAF}"/>
          </ac:picMkLst>
        </pc:picChg>
        <pc:picChg chg="add mod">
          <ac:chgData name="Christine Hubbard" userId="fb551d83-5fae-4a65-88e9-8717d43d2cc9" providerId="ADAL" clId="{9844AA5B-72A4-4550-9DC4-3E3080D36973}" dt="2022-06-30T16:52:27.352" v="1079" actId="207"/>
          <ac:picMkLst>
            <pc:docMk/>
            <pc:sldMk cId="39788120" sldId="292"/>
            <ac:picMk id="11" creationId="{C3AEBFA8-3AB8-47D8-9BD2-FAD35407682C}"/>
          </ac:picMkLst>
        </pc:picChg>
      </pc:sldChg>
      <pc:sldChg chg="modSp mod">
        <pc:chgData name="Christine Hubbard" userId="fb551d83-5fae-4a65-88e9-8717d43d2cc9" providerId="ADAL" clId="{9844AA5B-72A4-4550-9DC4-3E3080D36973}" dt="2022-06-30T20:33:10.668" v="3547" actId="962"/>
        <pc:sldMkLst>
          <pc:docMk/>
          <pc:sldMk cId="1347186187" sldId="293"/>
        </pc:sldMkLst>
        <pc:graphicFrameChg chg="mod">
          <ac:chgData name="Christine Hubbard" userId="fb551d83-5fae-4a65-88e9-8717d43d2cc9" providerId="ADAL" clId="{9844AA5B-72A4-4550-9DC4-3E3080D36973}" dt="2022-06-30T20:33:10.668" v="3547" actId="962"/>
          <ac:graphicFrameMkLst>
            <pc:docMk/>
            <pc:sldMk cId="1347186187" sldId="293"/>
            <ac:graphicFrameMk id="6" creationId="{86591EA3-59C2-291A-79D3-DF2E4D4F6D16}"/>
          </ac:graphicFrameMkLst>
        </pc:graphicFrameChg>
      </pc:sldChg>
      <pc:sldChg chg="addSp delSp modSp mod">
        <pc:chgData name="Christine Hubbard" userId="fb551d83-5fae-4a65-88e9-8717d43d2cc9" providerId="ADAL" clId="{9844AA5B-72A4-4550-9DC4-3E3080D36973}" dt="2022-06-30T20:28:49.208" v="2308" actId="962"/>
        <pc:sldMkLst>
          <pc:docMk/>
          <pc:sldMk cId="1957833930" sldId="304"/>
        </pc:sldMkLst>
        <pc:spChg chg="mod">
          <ac:chgData name="Christine Hubbard" userId="fb551d83-5fae-4a65-88e9-8717d43d2cc9" providerId="ADAL" clId="{9844AA5B-72A4-4550-9DC4-3E3080D36973}" dt="2022-06-30T15:33:36.048" v="432" actId="1076"/>
          <ac:spMkLst>
            <pc:docMk/>
            <pc:sldMk cId="1957833930" sldId="304"/>
            <ac:spMk id="3" creationId="{AF1E0A57-AEFA-44EA-A6E8-3F764295E44E}"/>
          </ac:spMkLst>
        </pc:spChg>
        <pc:spChg chg="add del mod">
          <ac:chgData name="Christine Hubbard" userId="fb551d83-5fae-4a65-88e9-8717d43d2cc9" providerId="ADAL" clId="{9844AA5B-72A4-4550-9DC4-3E3080D36973}" dt="2022-06-30T20:28:45.260" v="2307" actId="478"/>
          <ac:spMkLst>
            <pc:docMk/>
            <pc:sldMk cId="1957833930" sldId="304"/>
            <ac:spMk id="7" creationId="{DA9E2CA0-8D37-AA57-EF2A-3222A20F0720}"/>
          </ac:spMkLst>
        </pc:spChg>
        <pc:picChg chg="del">
          <ac:chgData name="Christine Hubbard" userId="fb551d83-5fae-4a65-88e9-8717d43d2cc9" providerId="ADAL" clId="{9844AA5B-72A4-4550-9DC4-3E3080D36973}" dt="2022-06-30T15:32:42.421" v="422" actId="478"/>
          <ac:picMkLst>
            <pc:docMk/>
            <pc:sldMk cId="1957833930" sldId="304"/>
            <ac:picMk id="5" creationId="{6F3D75CF-8A06-477D-B463-3233115230D7}"/>
          </ac:picMkLst>
        </pc:picChg>
        <pc:picChg chg="add mod">
          <ac:chgData name="Christine Hubbard" userId="fb551d83-5fae-4a65-88e9-8717d43d2cc9" providerId="ADAL" clId="{9844AA5B-72A4-4550-9DC4-3E3080D36973}" dt="2022-06-30T20:28:49.208" v="2308" actId="962"/>
          <ac:picMkLst>
            <pc:docMk/>
            <pc:sldMk cId="1957833930" sldId="304"/>
            <ac:picMk id="6" creationId="{3B78CA62-866B-B2EE-0A80-826D72A1F95F}"/>
          </ac:picMkLst>
        </pc:picChg>
      </pc:sldChg>
      <pc:sldChg chg="modSp">
        <pc:chgData name="Christine Hubbard" userId="fb551d83-5fae-4a65-88e9-8717d43d2cc9" providerId="ADAL" clId="{9844AA5B-72A4-4550-9DC4-3E3080D36973}" dt="2022-06-30T20:31:55.285" v="3079" actId="962"/>
        <pc:sldMkLst>
          <pc:docMk/>
          <pc:sldMk cId="2828081331" sldId="305"/>
        </pc:sldMkLst>
        <pc:graphicFrameChg chg="mod">
          <ac:chgData name="Christine Hubbard" userId="fb551d83-5fae-4a65-88e9-8717d43d2cc9" providerId="ADAL" clId="{9844AA5B-72A4-4550-9DC4-3E3080D36973}" dt="2022-06-30T20:31:55.285" v="3079" actId="962"/>
          <ac:graphicFrameMkLst>
            <pc:docMk/>
            <pc:sldMk cId="2828081331" sldId="305"/>
            <ac:graphicFrameMk id="5" creationId="{06324B7F-1C1B-D21A-CB22-85C6F4BAABEC}"/>
          </ac:graphicFrameMkLst>
        </pc:graphicFrameChg>
      </pc:sldChg>
      <pc:sldChg chg="addSp delSp modSp mod modClrScheme chgLayout">
        <pc:chgData name="Christine Hubbard" userId="fb551d83-5fae-4a65-88e9-8717d43d2cc9" providerId="ADAL" clId="{9844AA5B-72A4-4550-9DC4-3E3080D36973}" dt="2022-06-30T19:26:52.702" v="1113" actId="179"/>
        <pc:sldMkLst>
          <pc:docMk/>
          <pc:sldMk cId="3682424422" sldId="306"/>
        </pc:sldMkLst>
        <pc:spChg chg="mod">
          <ac:chgData name="Christine Hubbard" userId="fb551d83-5fae-4a65-88e9-8717d43d2cc9" providerId="ADAL" clId="{9844AA5B-72A4-4550-9DC4-3E3080D36973}" dt="2022-06-30T19:26:26.299" v="1108" actId="26606"/>
          <ac:spMkLst>
            <pc:docMk/>
            <pc:sldMk cId="3682424422" sldId="306"/>
            <ac:spMk id="2" creationId="{38AE0E57-6139-497B-B0C1-B0CAD3D6F1AE}"/>
          </ac:spMkLst>
        </pc:spChg>
        <pc:spChg chg="add del mod ord">
          <ac:chgData name="Christine Hubbard" userId="fb551d83-5fae-4a65-88e9-8717d43d2cc9" providerId="ADAL" clId="{9844AA5B-72A4-4550-9DC4-3E3080D36973}" dt="2022-06-30T19:26:52.702" v="1113" actId="179"/>
          <ac:spMkLst>
            <pc:docMk/>
            <pc:sldMk cId="3682424422" sldId="306"/>
            <ac:spMk id="3" creationId="{643C039A-756E-4A1E-91CD-AA8A9757AA0A}"/>
          </ac:spMkLst>
        </pc:spChg>
        <pc:spChg chg="add del mod">
          <ac:chgData name="Christine Hubbard" userId="fb551d83-5fae-4a65-88e9-8717d43d2cc9" providerId="ADAL" clId="{9844AA5B-72A4-4550-9DC4-3E3080D36973}" dt="2022-06-30T19:22:58.353" v="1092" actId="26606"/>
          <ac:spMkLst>
            <pc:docMk/>
            <pc:sldMk cId="3682424422" sldId="306"/>
            <ac:spMk id="8" creationId="{2EAF7D41-32B5-A555-9380-2EBE1D6952A2}"/>
          </ac:spMkLst>
        </pc:spChg>
        <pc:spChg chg="add del">
          <ac:chgData name="Christine Hubbard" userId="fb551d83-5fae-4a65-88e9-8717d43d2cc9" providerId="ADAL" clId="{9844AA5B-72A4-4550-9DC4-3E3080D36973}" dt="2022-06-30T19:23:00.162" v="1094" actId="26606"/>
          <ac:spMkLst>
            <pc:docMk/>
            <pc:sldMk cId="3682424422" sldId="306"/>
            <ac:spMk id="9" creationId="{E91C5896-BE2C-677E-024A-2C61C4AA0F3E}"/>
          </ac:spMkLst>
        </pc:spChg>
        <pc:spChg chg="add del mod">
          <ac:chgData name="Christine Hubbard" userId="fb551d83-5fae-4a65-88e9-8717d43d2cc9" providerId="ADAL" clId="{9844AA5B-72A4-4550-9DC4-3E3080D36973}" dt="2022-06-30T19:22:58.353" v="1092" actId="26606"/>
          <ac:spMkLst>
            <pc:docMk/>
            <pc:sldMk cId="3682424422" sldId="306"/>
            <ac:spMk id="10" creationId="{BC8B7893-7CE7-7052-77FE-AFACBDF5D479}"/>
          </ac:spMkLst>
        </pc:spChg>
        <pc:spChg chg="add del mod">
          <ac:chgData name="Christine Hubbard" userId="fb551d83-5fae-4a65-88e9-8717d43d2cc9" providerId="ADAL" clId="{9844AA5B-72A4-4550-9DC4-3E3080D36973}" dt="2022-06-30T19:23:02.897" v="1096" actId="26606"/>
          <ac:spMkLst>
            <pc:docMk/>
            <pc:sldMk cId="3682424422" sldId="306"/>
            <ac:spMk id="11" creationId="{08313DFC-CCB5-D503-2A55-24996352875D}"/>
          </ac:spMkLst>
        </pc:spChg>
        <pc:spChg chg="add del mod">
          <ac:chgData name="Christine Hubbard" userId="fb551d83-5fae-4a65-88e9-8717d43d2cc9" providerId="ADAL" clId="{9844AA5B-72A4-4550-9DC4-3E3080D36973}" dt="2022-06-30T19:23:02.897" v="1096" actId="26606"/>
          <ac:spMkLst>
            <pc:docMk/>
            <pc:sldMk cId="3682424422" sldId="306"/>
            <ac:spMk id="12" creationId="{91CD48CD-B265-85E0-8E68-DFE49B73A3AC}"/>
          </ac:spMkLst>
        </pc:spChg>
        <pc:spChg chg="add del mod">
          <ac:chgData name="Christine Hubbard" userId="fb551d83-5fae-4a65-88e9-8717d43d2cc9" providerId="ADAL" clId="{9844AA5B-72A4-4550-9DC4-3E3080D36973}" dt="2022-06-30T19:23:04.463" v="1098" actId="26606"/>
          <ac:spMkLst>
            <pc:docMk/>
            <pc:sldMk cId="3682424422" sldId="306"/>
            <ac:spMk id="15" creationId="{643C039A-756E-4A1E-91CD-AA8A9757AA0A}"/>
          </ac:spMkLst>
        </pc:spChg>
        <pc:spChg chg="add del mod">
          <ac:chgData name="Christine Hubbard" userId="fb551d83-5fae-4a65-88e9-8717d43d2cc9" providerId="ADAL" clId="{9844AA5B-72A4-4550-9DC4-3E3080D36973}" dt="2022-06-30T19:23:04.463" v="1098" actId="26606"/>
          <ac:spMkLst>
            <pc:docMk/>
            <pc:sldMk cId="3682424422" sldId="306"/>
            <ac:spMk id="16" creationId="{2EAF7D41-32B5-A555-9380-2EBE1D6952A2}"/>
          </ac:spMkLst>
        </pc:spChg>
        <pc:spChg chg="add del mod">
          <ac:chgData name="Christine Hubbard" userId="fb551d83-5fae-4a65-88e9-8717d43d2cc9" providerId="ADAL" clId="{9844AA5B-72A4-4550-9DC4-3E3080D36973}" dt="2022-06-30T19:23:04.463" v="1098" actId="26606"/>
          <ac:spMkLst>
            <pc:docMk/>
            <pc:sldMk cId="3682424422" sldId="306"/>
            <ac:spMk id="17" creationId="{BC8B7893-7CE7-7052-77FE-AFACBDF5D479}"/>
          </ac:spMkLst>
        </pc:spChg>
        <pc:spChg chg="add del mod">
          <ac:chgData name="Christine Hubbard" userId="fb551d83-5fae-4a65-88e9-8717d43d2cc9" providerId="ADAL" clId="{9844AA5B-72A4-4550-9DC4-3E3080D36973}" dt="2022-06-30T19:26:26.297" v="1107" actId="26606"/>
          <ac:spMkLst>
            <pc:docMk/>
            <pc:sldMk cId="3682424422" sldId="306"/>
            <ac:spMk id="18" creationId="{C80E27CE-8487-B22B-A284-353086D75976}"/>
          </ac:spMkLst>
        </pc:spChg>
        <pc:spChg chg="add del mod">
          <ac:chgData name="Christine Hubbard" userId="fb551d83-5fae-4a65-88e9-8717d43d2cc9" providerId="ADAL" clId="{9844AA5B-72A4-4550-9DC4-3E3080D36973}" dt="2022-06-30T19:26:02.290" v="1104" actId="26606"/>
          <ac:spMkLst>
            <pc:docMk/>
            <pc:sldMk cId="3682424422" sldId="306"/>
            <ac:spMk id="19" creationId="{5A9B96F1-B598-3812-F23D-C17FFA9EBACD}"/>
          </ac:spMkLst>
        </pc:spChg>
        <pc:spChg chg="add del mod">
          <ac:chgData name="Christine Hubbard" userId="fb551d83-5fae-4a65-88e9-8717d43d2cc9" providerId="ADAL" clId="{9844AA5B-72A4-4550-9DC4-3E3080D36973}" dt="2022-06-30T19:26:02.290" v="1104" actId="26606"/>
          <ac:spMkLst>
            <pc:docMk/>
            <pc:sldMk cId="3682424422" sldId="306"/>
            <ac:spMk id="20" creationId="{04D06B87-F533-2338-370B-25748B95E981}"/>
          </ac:spMkLst>
        </pc:spChg>
        <pc:spChg chg="add mod">
          <ac:chgData name="Christine Hubbard" userId="fb551d83-5fae-4a65-88e9-8717d43d2cc9" providerId="ADAL" clId="{9844AA5B-72A4-4550-9DC4-3E3080D36973}" dt="2022-06-30T19:26:26.299" v="1108" actId="26606"/>
          <ac:spMkLst>
            <pc:docMk/>
            <pc:sldMk cId="3682424422" sldId="306"/>
            <ac:spMk id="22" creationId="{1591FCEA-DD2B-4500-E5E3-B581757F5750}"/>
          </ac:spMkLst>
        </pc:spChg>
        <pc:spChg chg="add del">
          <ac:chgData name="Christine Hubbard" userId="fb551d83-5fae-4a65-88e9-8717d43d2cc9" providerId="ADAL" clId="{9844AA5B-72A4-4550-9DC4-3E3080D36973}" dt="2022-06-30T19:26:01.826" v="1103" actId="26606"/>
          <ac:spMkLst>
            <pc:docMk/>
            <pc:sldMk cId="3682424422" sldId="306"/>
            <ac:spMk id="26" creationId="{9FC30389-31F7-E902-8348-F2AC370A0E52}"/>
          </ac:spMkLst>
        </pc:spChg>
        <pc:graphicFrameChg chg="add del">
          <ac:chgData name="Christine Hubbard" userId="fb551d83-5fae-4a65-88e9-8717d43d2cc9" providerId="ADAL" clId="{9844AA5B-72A4-4550-9DC4-3E3080D36973}" dt="2022-06-30T19:23:00.162" v="1094" actId="26606"/>
          <ac:graphicFrameMkLst>
            <pc:docMk/>
            <pc:sldMk cId="3682424422" sldId="306"/>
            <ac:graphicFrameMk id="5" creationId="{1555B9A5-B50B-DFD1-72BB-152805816300}"/>
          </ac:graphicFrameMkLst>
        </pc:graphicFrameChg>
        <pc:graphicFrameChg chg="add del mod">
          <ac:chgData name="Christine Hubbard" userId="fb551d83-5fae-4a65-88e9-8717d43d2cc9" providerId="ADAL" clId="{9844AA5B-72A4-4550-9DC4-3E3080D36973}" dt="2022-06-30T19:23:02.897" v="1096" actId="26606"/>
          <ac:graphicFrameMkLst>
            <pc:docMk/>
            <pc:sldMk cId="3682424422" sldId="306"/>
            <ac:graphicFrameMk id="13" creationId="{69B997F8-79F8-CC1E-9DE8-C5BFED1F6A36}"/>
          </ac:graphicFrameMkLst>
        </pc:graphicFrameChg>
        <pc:graphicFrameChg chg="add del mod">
          <ac:chgData name="Christine Hubbard" userId="fb551d83-5fae-4a65-88e9-8717d43d2cc9" providerId="ADAL" clId="{9844AA5B-72A4-4550-9DC4-3E3080D36973}" dt="2022-06-30T19:26:02.290" v="1104" actId="26606"/>
          <ac:graphicFrameMkLst>
            <pc:docMk/>
            <pc:sldMk cId="3682424422" sldId="306"/>
            <ac:graphicFrameMk id="21" creationId="{48A11CE6-2D2E-86A5-FA5B-F32DDF5156FD}"/>
          </ac:graphicFrameMkLst>
        </pc:graphicFrameChg>
        <pc:picChg chg="add del mod">
          <ac:chgData name="Christine Hubbard" userId="fb551d83-5fae-4a65-88e9-8717d43d2cc9" providerId="ADAL" clId="{9844AA5B-72A4-4550-9DC4-3E3080D36973}" dt="2022-06-30T19:25:51.105" v="1101" actId="931"/>
          <ac:picMkLst>
            <pc:docMk/>
            <pc:sldMk cId="3682424422" sldId="306"/>
            <ac:picMk id="6" creationId="{10BE66AC-5175-8274-5D79-F56FCE671DAA}"/>
          </ac:picMkLst>
        </pc:picChg>
        <pc:picChg chg="add mod">
          <ac:chgData name="Christine Hubbard" userId="fb551d83-5fae-4a65-88e9-8717d43d2cc9" providerId="ADAL" clId="{9844AA5B-72A4-4550-9DC4-3E3080D36973}" dt="2022-06-30T19:26:34.553" v="1111" actId="1076"/>
          <ac:picMkLst>
            <pc:docMk/>
            <pc:sldMk cId="3682424422" sldId="306"/>
            <ac:picMk id="14" creationId="{099EE26E-11B5-03BD-CCAD-12E7BA6A3584}"/>
          </ac:picMkLst>
        </pc:picChg>
      </pc:sldChg>
      <pc:sldChg chg="modSp mod">
        <pc:chgData name="Christine Hubbard" userId="fb551d83-5fae-4a65-88e9-8717d43d2cc9" providerId="ADAL" clId="{9844AA5B-72A4-4550-9DC4-3E3080D36973}" dt="2022-06-30T20:31:14.960" v="2661" actId="962"/>
        <pc:sldMkLst>
          <pc:docMk/>
          <pc:sldMk cId="2038783391" sldId="307"/>
        </pc:sldMkLst>
        <pc:spChg chg="mod">
          <ac:chgData name="Christine Hubbard" userId="fb551d83-5fae-4a65-88e9-8717d43d2cc9" providerId="ADAL" clId="{9844AA5B-72A4-4550-9DC4-3E3080D36973}" dt="2022-06-30T15:35:16.718" v="491" actId="20577"/>
          <ac:spMkLst>
            <pc:docMk/>
            <pc:sldMk cId="2038783391" sldId="307"/>
            <ac:spMk id="3" creationId="{B31D9E1A-4900-46C8-9FA3-0DD2177B2B23}"/>
          </ac:spMkLst>
        </pc:spChg>
        <pc:picChg chg="mod">
          <ac:chgData name="Christine Hubbard" userId="fb551d83-5fae-4a65-88e9-8717d43d2cc9" providerId="ADAL" clId="{9844AA5B-72A4-4550-9DC4-3E3080D36973}" dt="2022-06-30T20:31:14.960" v="2661" actId="962"/>
          <ac:picMkLst>
            <pc:docMk/>
            <pc:sldMk cId="2038783391" sldId="307"/>
            <ac:picMk id="6" creationId="{C4514ACF-8AAA-2FB7-3513-FA314417DE14}"/>
          </ac:picMkLst>
        </pc:picChg>
      </pc:sldChg>
      <pc:sldChg chg="modSp mod">
        <pc:chgData name="Christine Hubbard" userId="fb551d83-5fae-4a65-88e9-8717d43d2cc9" providerId="ADAL" clId="{9844AA5B-72A4-4550-9DC4-3E3080D36973}" dt="2022-06-30T15:35:34.205" v="493" actId="14100"/>
        <pc:sldMkLst>
          <pc:docMk/>
          <pc:sldMk cId="793754256" sldId="309"/>
        </pc:sldMkLst>
        <pc:spChg chg="mod">
          <ac:chgData name="Christine Hubbard" userId="fb551d83-5fae-4a65-88e9-8717d43d2cc9" providerId="ADAL" clId="{9844AA5B-72A4-4550-9DC4-3E3080D36973}" dt="2022-06-30T15:35:34.205" v="493" actId="14100"/>
          <ac:spMkLst>
            <pc:docMk/>
            <pc:sldMk cId="793754256" sldId="309"/>
            <ac:spMk id="3" creationId="{7913971E-53CD-4F73-8F57-F9A2887506D3}"/>
          </ac:spMkLst>
        </pc:spChg>
      </pc:sldChg>
      <pc:sldChg chg="modSp">
        <pc:chgData name="Christine Hubbard" userId="fb551d83-5fae-4a65-88e9-8717d43d2cc9" providerId="ADAL" clId="{9844AA5B-72A4-4550-9DC4-3E3080D36973}" dt="2022-06-30T20:30:22.051" v="2660" actId="962"/>
        <pc:sldMkLst>
          <pc:docMk/>
          <pc:sldMk cId="3752919992" sldId="310"/>
        </pc:sldMkLst>
        <pc:graphicFrameChg chg="mod">
          <ac:chgData name="Christine Hubbard" userId="fb551d83-5fae-4a65-88e9-8717d43d2cc9" providerId="ADAL" clId="{9844AA5B-72A4-4550-9DC4-3E3080D36973}" dt="2022-06-30T20:30:22.051" v="2660" actId="962"/>
          <ac:graphicFrameMkLst>
            <pc:docMk/>
            <pc:sldMk cId="3752919992" sldId="310"/>
            <ac:graphicFrameMk id="5" creationId="{2E4BBDF8-81C4-A0AF-61E1-DBD7375629A6}"/>
          </ac:graphicFrameMkLst>
        </pc:graphicFrameChg>
      </pc:sldChg>
      <pc:sldChg chg="del">
        <pc:chgData name="Christine Hubbard" userId="fb551d83-5fae-4a65-88e9-8717d43d2cc9" providerId="ADAL" clId="{9844AA5B-72A4-4550-9DC4-3E3080D36973}" dt="2022-06-30T16:23:44.336" v="679" actId="47"/>
        <pc:sldMkLst>
          <pc:docMk/>
          <pc:sldMk cId="169362405" sldId="311"/>
        </pc:sldMkLst>
      </pc:sldChg>
      <pc:sldChg chg="del">
        <pc:chgData name="Christine Hubbard" userId="fb551d83-5fae-4a65-88e9-8717d43d2cc9" providerId="ADAL" clId="{9844AA5B-72A4-4550-9DC4-3E3080D36973}" dt="2022-06-30T15:28:57.191" v="373" actId="47"/>
        <pc:sldMkLst>
          <pc:docMk/>
          <pc:sldMk cId="2980451444" sldId="312"/>
        </pc:sldMkLst>
      </pc:sldChg>
      <pc:sldChg chg="modSp mod">
        <pc:chgData name="Christine Hubbard" userId="fb551d83-5fae-4a65-88e9-8717d43d2cc9" providerId="ADAL" clId="{9844AA5B-72A4-4550-9DC4-3E3080D36973}" dt="2022-06-30T20:34:41.034" v="3814" actId="962"/>
        <pc:sldMkLst>
          <pc:docMk/>
          <pc:sldMk cId="477492596" sldId="316"/>
        </pc:sldMkLst>
        <pc:picChg chg="mod">
          <ac:chgData name="Christine Hubbard" userId="fb551d83-5fae-4a65-88e9-8717d43d2cc9" providerId="ADAL" clId="{9844AA5B-72A4-4550-9DC4-3E3080D36973}" dt="2022-06-30T20:34:31.875" v="3812" actId="962"/>
          <ac:picMkLst>
            <pc:docMk/>
            <pc:sldMk cId="477492596" sldId="316"/>
            <ac:picMk id="5" creationId="{00000000-0000-0000-0000-000000000000}"/>
          </ac:picMkLst>
        </pc:picChg>
        <pc:picChg chg="mod">
          <ac:chgData name="Christine Hubbard" userId="fb551d83-5fae-4a65-88e9-8717d43d2cc9" providerId="ADAL" clId="{9844AA5B-72A4-4550-9DC4-3E3080D36973}" dt="2022-06-30T20:34:36.292" v="3813" actId="962"/>
          <ac:picMkLst>
            <pc:docMk/>
            <pc:sldMk cId="477492596" sldId="316"/>
            <ac:picMk id="6" creationId="{00000000-0000-0000-0000-000000000000}"/>
          </ac:picMkLst>
        </pc:picChg>
        <pc:picChg chg="mod">
          <ac:chgData name="Christine Hubbard" userId="fb551d83-5fae-4a65-88e9-8717d43d2cc9" providerId="ADAL" clId="{9844AA5B-72A4-4550-9DC4-3E3080D36973}" dt="2022-06-30T20:34:41.034" v="3814" actId="962"/>
          <ac:picMkLst>
            <pc:docMk/>
            <pc:sldMk cId="477492596" sldId="316"/>
            <ac:picMk id="7" creationId="{00000000-0000-0000-0000-000000000000}"/>
          </ac:picMkLst>
        </pc:picChg>
      </pc:sldChg>
      <pc:sldChg chg="modSp mod">
        <pc:chgData name="Christine Hubbard" userId="fb551d83-5fae-4a65-88e9-8717d43d2cc9" providerId="ADAL" clId="{9844AA5B-72A4-4550-9DC4-3E3080D36973}" dt="2022-06-30T20:33:40.379" v="3551" actId="962"/>
        <pc:sldMkLst>
          <pc:docMk/>
          <pc:sldMk cId="1182174575" sldId="321"/>
        </pc:sldMkLst>
        <pc:spChg chg="mod">
          <ac:chgData name="Christine Hubbard" userId="fb551d83-5fae-4a65-88e9-8717d43d2cc9" providerId="ADAL" clId="{9844AA5B-72A4-4550-9DC4-3E3080D36973}" dt="2022-06-30T16:26:16.982" v="699" actId="20577"/>
          <ac:spMkLst>
            <pc:docMk/>
            <pc:sldMk cId="1182174575" sldId="321"/>
            <ac:spMk id="7" creationId="{788993F7-CE0C-4972-8063-E10D0DE77ED6}"/>
          </ac:spMkLst>
        </pc:spChg>
        <pc:picChg chg="mod">
          <ac:chgData name="Christine Hubbard" userId="fb551d83-5fae-4a65-88e9-8717d43d2cc9" providerId="ADAL" clId="{9844AA5B-72A4-4550-9DC4-3E3080D36973}" dt="2022-06-30T20:33:40.379" v="3551" actId="962"/>
          <ac:picMkLst>
            <pc:docMk/>
            <pc:sldMk cId="1182174575" sldId="321"/>
            <ac:picMk id="3" creationId="{195E209F-B963-B7F6-4372-E141703FD34A}"/>
          </ac:picMkLst>
        </pc:picChg>
      </pc:sldChg>
      <pc:sldChg chg="addSp delSp modSp mod">
        <pc:chgData name="Christine Hubbard" userId="fb551d83-5fae-4a65-88e9-8717d43d2cc9" providerId="ADAL" clId="{9844AA5B-72A4-4550-9DC4-3E3080D36973}" dt="2022-06-30T20:21:31.682" v="1369" actId="20577"/>
        <pc:sldMkLst>
          <pc:docMk/>
          <pc:sldMk cId="446560520" sldId="324"/>
        </pc:sldMkLst>
        <pc:spChg chg="mod">
          <ac:chgData name="Christine Hubbard" userId="fb551d83-5fae-4a65-88e9-8717d43d2cc9" providerId="ADAL" clId="{9844AA5B-72A4-4550-9DC4-3E3080D36973}" dt="2022-06-30T20:21:31.682" v="1369" actId="20577"/>
          <ac:spMkLst>
            <pc:docMk/>
            <pc:sldMk cId="446560520" sldId="324"/>
            <ac:spMk id="6" creationId="{F2AEEDE6-93CE-DA4C-1F04-5298B7AAF3DA}"/>
          </ac:spMkLst>
        </pc:spChg>
        <pc:spChg chg="add mod">
          <ac:chgData name="Christine Hubbard" userId="fb551d83-5fae-4a65-88e9-8717d43d2cc9" providerId="ADAL" clId="{9844AA5B-72A4-4550-9DC4-3E3080D36973}" dt="2022-06-30T20:21:14.642" v="1364"/>
          <ac:spMkLst>
            <pc:docMk/>
            <pc:sldMk cId="446560520" sldId="324"/>
            <ac:spMk id="13" creationId="{EBC2E144-CA66-0951-2934-1FF08677712C}"/>
          </ac:spMkLst>
        </pc:spChg>
        <pc:picChg chg="add del mod">
          <ac:chgData name="Christine Hubbard" userId="fb551d83-5fae-4a65-88e9-8717d43d2cc9" providerId="ADAL" clId="{9844AA5B-72A4-4550-9DC4-3E3080D36973}" dt="2022-06-30T20:15:11.554" v="1264" actId="478"/>
          <ac:picMkLst>
            <pc:docMk/>
            <pc:sldMk cId="446560520" sldId="324"/>
            <ac:picMk id="4" creationId="{DE43DE54-F0EE-4DE4-1CCD-727413EF06F5}"/>
          </ac:picMkLst>
        </pc:picChg>
        <pc:picChg chg="add del mod">
          <ac:chgData name="Christine Hubbard" userId="fb551d83-5fae-4a65-88e9-8717d43d2cc9" providerId="ADAL" clId="{9844AA5B-72A4-4550-9DC4-3E3080D36973}" dt="2022-06-30T20:15:09.195" v="1263" actId="478"/>
          <ac:picMkLst>
            <pc:docMk/>
            <pc:sldMk cId="446560520" sldId="324"/>
            <ac:picMk id="8" creationId="{F11863BC-80DE-44EB-682E-23EFFBD74DF4}"/>
          </ac:picMkLst>
        </pc:picChg>
        <pc:picChg chg="add del mod">
          <ac:chgData name="Christine Hubbard" userId="fb551d83-5fae-4a65-88e9-8717d43d2cc9" providerId="ADAL" clId="{9844AA5B-72A4-4550-9DC4-3E3080D36973}" dt="2022-06-30T20:15:38.827" v="1267" actId="478"/>
          <ac:picMkLst>
            <pc:docMk/>
            <pc:sldMk cId="446560520" sldId="324"/>
            <ac:picMk id="10" creationId="{CE999F24-9C7C-9451-B09A-B1CC05588ACA}"/>
          </ac:picMkLst>
        </pc:picChg>
        <pc:picChg chg="add del mod">
          <ac:chgData name="Christine Hubbard" userId="fb551d83-5fae-4a65-88e9-8717d43d2cc9" providerId="ADAL" clId="{9844AA5B-72A4-4550-9DC4-3E3080D36973}" dt="2022-06-30T20:17:21.032" v="1272" actId="478"/>
          <ac:picMkLst>
            <pc:docMk/>
            <pc:sldMk cId="446560520" sldId="324"/>
            <ac:picMk id="12" creationId="{814EA310-52A1-89E7-CC10-DC651BA812C0}"/>
          </ac:picMkLst>
        </pc:picChg>
      </pc:sldChg>
      <pc:sldChg chg="modSp mod">
        <pc:chgData name="Christine Hubbard" userId="fb551d83-5fae-4a65-88e9-8717d43d2cc9" providerId="ADAL" clId="{9844AA5B-72A4-4550-9DC4-3E3080D36973}" dt="2022-06-30T20:33:33.519" v="3550" actId="962"/>
        <pc:sldMkLst>
          <pc:docMk/>
          <pc:sldMk cId="506442864" sldId="325"/>
        </pc:sldMkLst>
        <pc:spChg chg="mod">
          <ac:chgData name="Christine Hubbard" userId="fb551d83-5fae-4a65-88e9-8717d43d2cc9" providerId="ADAL" clId="{9844AA5B-72A4-4550-9DC4-3E3080D36973}" dt="2022-06-30T16:25:24.766" v="697" actId="948"/>
          <ac:spMkLst>
            <pc:docMk/>
            <pc:sldMk cId="506442864" sldId="325"/>
            <ac:spMk id="3" creationId="{00000000-0000-0000-0000-000000000000}"/>
          </ac:spMkLst>
        </pc:spChg>
        <pc:picChg chg="mod">
          <ac:chgData name="Christine Hubbard" userId="fb551d83-5fae-4a65-88e9-8717d43d2cc9" providerId="ADAL" clId="{9844AA5B-72A4-4550-9DC4-3E3080D36973}" dt="2022-06-30T20:33:33.519" v="3550" actId="962"/>
          <ac:picMkLst>
            <pc:docMk/>
            <pc:sldMk cId="506442864" sldId="325"/>
            <ac:picMk id="6" creationId="{77EAEB6F-ABE7-30F5-C356-83C236065764}"/>
          </ac:picMkLst>
        </pc:picChg>
      </pc:sldChg>
    </pc:docChg>
  </pc:docChgLst>
  <pc:docChgLst>
    <pc:chgData name="Nora Lindner" userId="S::nlindner@betah.com::9ebfeaef-3ca1-48f0-8c07-4329c180c55a" providerId="AD" clId="Web-{1FE685C9-CC0B-AE45-6160-ADCEF18A29F2}"/>
    <pc:docChg chg="modSld">
      <pc:chgData name="Nora Lindner" userId="S::nlindner@betah.com::9ebfeaef-3ca1-48f0-8c07-4329c180c55a" providerId="AD" clId="Web-{1FE685C9-CC0B-AE45-6160-ADCEF18A29F2}" dt="2022-06-30T20:21:01.860" v="209"/>
      <pc:docMkLst>
        <pc:docMk/>
      </pc:docMkLst>
      <pc:sldChg chg="modSp">
        <pc:chgData name="Nora Lindner" userId="S::nlindner@betah.com::9ebfeaef-3ca1-48f0-8c07-4329c180c55a" providerId="AD" clId="Web-{1FE685C9-CC0B-AE45-6160-ADCEF18A29F2}" dt="2022-06-30T19:52:53.661" v="2" actId="20577"/>
        <pc:sldMkLst>
          <pc:docMk/>
          <pc:sldMk cId="601776978" sldId="268"/>
        </pc:sldMkLst>
        <pc:spChg chg="mod">
          <ac:chgData name="Nora Lindner" userId="S::nlindner@betah.com::9ebfeaef-3ca1-48f0-8c07-4329c180c55a" providerId="AD" clId="Web-{1FE685C9-CC0B-AE45-6160-ADCEF18A29F2}" dt="2022-06-30T19:52:53.661" v="2" actId="20577"/>
          <ac:spMkLst>
            <pc:docMk/>
            <pc:sldMk cId="601776978" sldId="268"/>
            <ac:spMk id="5" creationId="{CF2F352F-17F7-4956-8C2A-E2D249CDB4C0}"/>
          </ac:spMkLst>
        </pc:spChg>
      </pc:sldChg>
      <pc:sldChg chg="modSp">
        <pc:chgData name="Nora Lindner" userId="S::nlindner@betah.com::9ebfeaef-3ca1-48f0-8c07-4329c180c55a" providerId="AD" clId="Web-{1FE685C9-CC0B-AE45-6160-ADCEF18A29F2}" dt="2022-06-30T19:55:41.761" v="14" actId="20577"/>
        <pc:sldMkLst>
          <pc:docMk/>
          <pc:sldMk cId="1238570819" sldId="271"/>
        </pc:sldMkLst>
        <pc:spChg chg="mod">
          <ac:chgData name="Nora Lindner" userId="S::nlindner@betah.com::9ebfeaef-3ca1-48f0-8c07-4329c180c55a" providerId="AD" clId="Web-{1FE685C9-CC0B-AE45-6160-ADCEF18A29F2}" dt="2022-06-30T19:55:41.761" v="14" actId="20577"/>
          <ac:spMkLst>
            <pc:docMk/>
            <pc:sldMk cId="1238570819" sldId="271"/>
            <ac:spMk id="4" creationId="{5463F149-5B91-644C-FA10-697042533EAD}"/>
          </ac:spMkLst>
        </pc:spChg>
      </pc:sldChg>
      <pc:sldChg chg="modSp">
        <pc:chgData name="Nora Lindner" userId="S::nlindner@betah.com::9ebfeaef-3ca1-48f0-8c07-4329c180c55a" providerId="AD" clId="Web-{1FE685C9-CC0B-AE45-6160-ADCEF18A29F2}" dt="2022-06-30T20:06:41.284" v="158" actId="20577"/>
        <pc:sldMkLst>
          <pc:docMk/>
          <pc:sldMk cId="106724193" sldId="284"/>
        </pc:sldMkLst>
        <pc:spChg chg="mod">
          <ac:chgData name="Nora Lindner" userId="S::nlindner@betah.com::9ebfeaef-3ca1-48f0-8c07-4329c180c55a" providerId="AD" clId="Web-{1FE685C9-CC0B-AE45-6160-ADCEF18A29F2}" dt="2022-06-30T20:06:41.284" v="158" actId="20577"/>
          <ac:spMkLst>
            <pc:docMk/>
            <pc:sldMk cId="106724193" sldId="284"/>
            <ac:spMk id="3" creationId="{00000000-0000-0000-0000-000000000000}"/>
          </ac:spMkLst>
        </pc:spChg>
      </pc:sldChg>
      <pc:sldChg chg="modSp">
        <pc:chgData name="Nora Lindner" userId="S::nlindner@betah.com::9ebfeaef-3ca1-48f0-8c07-4329c180c55a" providerId="AD" clId="Web-{1FE685C9-CC0B-AE45-6160-ADCEF18A29F2}" dt="2022-06-30T20:16:32.335" v="175" actId="20577"/>
        <pc:sldMkLst>
          <pc:docMk/>
          <pc:sldMk cId="3273646092" sldId="290"/>
        </pc:sldMkLst>
        <pc:spChg chg="mod">
          <ac:chgData name="Nora Lindner" userId="S::nlindner@betah.com::9ebfeaef-3ca1-48f0-8c07-4329c180c55a" providerId="AD" clId="Web-{1FE685C9-CC0B-AE45-6160-ADCEF18A29F2}" dt="2022-06-30T20:16:32.335" v="175" actId="20577"/>
          <ac:spMkLst>
            <pc:docMk/>
            <pc:sldMk cId="3273646092" sldId="290"/>
            <ac:spMk id="3" creationId="{00000000-0000-0000-0000-000000000000}"/>
          </ac:spMkLst>
        </pc:spChg>
      </pc:sldChg>
      <pc:sldChg chg="addSp delSp modSp">
        <pc:chgData name="Nora Lindner" userId="S::nlindner@betah.com::9ebfeaef-3ca1-48f0-8c07-4329c180c55a" providerId="AD" clId="Web-{1FE685C9-CC0B-AE45-6160-ADCEF18A29F2}" dt="2022-06-30T20:19:55.842" v="199"/>
        <pc:sldMkLst>
          <pc:docMk/>
          <pc:sldMk cId="3845762326" sldId="294"/>
        </pc:sldMkLst>
        <pc:spChg chg="mod">
          <ac:chgData name="Nora Lindner" userId="S::nlindner@betah.com::9ebfeaef-3ca1-48f0-8c07-4329c180c55a" providerId="AD" clId="Web-{1FE685C9-CC0B-AE45-6160-ADCEF18A29F2}" dt="2022-06-30T20:19:53.061" v="198" actId="1076"/>
          <ac:spMkLst>
            <pc:docMk/>
            <pc:sldMk cId="3845762326" sldId="294"/>
            <ac:spMk id="3" creationId="{00000000-0000-0000-0000-000000000000}"/>
          </ac:spMkLst>
        </pc:spChg>
        <pc:spChg chg="add del mod">
          <ac:chgData name="Nora Lindner" userId="S::nlindner@betah.com::9ebfeaef-3ca1-48f0-8c07-4329c180c55a" providerId="AD" clId="Web-{1FE685C9-CC0B-AE45-6160-ADCEF18A29F2}" dt="2022-06-30T20:19:55.842" v="199"/>
          <ac:spMkLst>
            <pc:docMk/>
            <pc:sldMk cId="3845762326" sldId="294"/>
            <ac:spMk id="6" creationId="{39183CDE-A644-1E1E-0F8B-2B2D49453619}"/>
          </ac:spMkLst>
        </pc:spChg>
      </pc:sldChg>
      <pc:sldChg chg="modSp">
        <pc:chgData name="Nora Lindner" userId="S::nlindner@betah.com::9ebfeaef-3ca1-48f0-8c07-4329c180c55a" providerId="AD" clId="Web-{1FE685C9-CC0B-AE45-6160-ADCEF18A29F2}" dt="2022-06-30T20:19:13.341" v="187" actId="20577"/>
        <pc:sldMkLst>
          <pc:docMk/>
          <pc:sldMk cId="2315038323" sldId="295"/>
        </pc:sldMkLst>
        <pc:spChg chg="mod">
          <ac:chgData name="Nora Lindner" userId="S::nlindner@betah.com::9ebfeaef-3ca1-48f0-8c07-4329c180c55a" providerId="AD" clId="Web-{1FE685C9-CC0B-AE45-6160-ADCEF18A29F2}" dt="2022-06-30T20:19:13.341" v="187" actId="20577"/>
          <ac:spMkLst>
            <pc:docMk/>
            <pc:sldMk cId="2315038323" sldId="295"/>
            <ac:spMk id="3" creationId="{00000000-0000-0000-0000-000000000000}"/>
          </ac:spMkLst>
        </pc:spChg>
      </pc:sldChg>
      <pc:sldChg chg="addSp">
        <pc:chgData name="Nora Lindner" userId="S::nlindner@betah.com::9ebfeaef-3ca1-48f0-8c07-4329c180c55a" providerId="AD" clId="Web-{1FE685C9-CC0B-AE45-6160-ADCEF18A29F2}" dt="2022-06-30T20:21:01.860" v="209"/>
        <pc:sldMkLst>
          <pc:docMk/>
          <pc:sldMk cId="1957833930" sldId="304"/>
        </pc:sldMkLst>
        <pc:spChg chg="add">
          <ac:chgData name="Nora Lindner" userId="S::nlindner@betah.com::9ebfeaef-3ca1-48f0-8c07-4329c180c55a" providerId="AD" clId="Web-{1FE685C9-CC0B-AE45-6160-ADCEF18A29F2}" dt="2022-06-30T20:21:01.860" v="209"/>
          <ac:spMkLst>
            <pc:docMk/>
            <pc:sldMk cId="1957833930" sldId="304"/>
            <ac:spMk id="2" creationId="{96E45A32-C433-6C3F-7EBB-61D4E06A4BD5}"/>
          </ac:spMkLst>
        </pc:spChg>
      </pc:sldChg>
      <pc:sldChg chg="modSp">
        <pc:chgData name="Nora Lindner" userId="S::nlindner@betah.com::9ebfeaef-3ca1-48f0-8c07-4329c180c55a" providerId="AD" clId="Web-{1FE685C9-CC0B-AE45-6160-ADCEF18A29F2}" dt="2022-06-30T20:20:33.390" v="208" actId="1076"/>
        <pc:sldMkLst>
          <pc:docMk/>
          <pc:sldMk cId="477492596" sldId="316"/>
        </pc:sldMkLst>
        <pc:spChg chg="mod">
          <ac:chgData name="Nora Lindner" userId="S::nlindner@betah.com::9ebfeaef-3ca1-48f0-8c07-4329c180c55a" providerId="AD" clId="Web-{1FE685C9-CC0B-AE45-6160-ADCEF18A29F2}" dt="2022-06-30T20:20:33.390" v="208" actId="1076"/>
          <ac:spMkLst>
            <pc:docMk/>
            <pc:sldMk cId="477492596" sldId="316"/>
            <ac:spMk id="10" creationId="{00000000-0000-0000-0000-000000000000}"/>
          </ac:spMkLst>
        </pc:spChg>
      </pc:sldChg>
      <pc:sldChg chg="modSp">
        <pc:chgData name="Nora Lindner" userId="S::nlindner@betah.com::9ebfeaef-3ca1-48f0-8c07-4329c180c55a" providerId="AD" clId="Web-{1FE685C9-CC0B-AE45-6160-ADCEF18A29F2}" dt="2022-06-30T20:18:07.042" v="178" actId="20577"/>
        <pc:sldMkLst>
          <pc:docMk/>
          <pc:sldMk cId="1906007995" sldId="322"/>
        </pc:sldMkLst>
        <pc:spChg chg="mod">
          <ac:chgData name="Nora Lindner" userId="S::nlindner@betah.com::9ebfeaef-3ca1-48f0-8c07-4329c180c55a" providerId="AD" clId="Web-{1FE685C9-CC0B-AE45-6160-ADCEF18A29F2}" dt="2022-06-30T20:18:07.042" v="178" actId="20577"/>
          <ac:spMkLst>
            <pc:docMk/>
            <pc:sldMk cId="1906007995" sldId="322"/>
            <ac:spMk id="3" creationId="{00000000-0000-0000-0000-000000000000}"/>
          </ac:spMkLst>
        </pc:spChg>
      </pc:sldChg>
      <pc:sldChg chg="modSp">
        <pc:chgData name="Nora Lindner" userId="S::nlindner@betah.com::9ebfeaef-3ca1-48f0-8c07-4329c180c55a" providerId="AD" clId="Web-{1FE685C9-CC0B-AE45-6160-ADCEF18A29F2}" dt="2022-06-30T19:59:00.893" v="25" actId="20577"/>
        <pc:sldMkLst>
          <pc:docMk/>
          <pc:sldMk cId="506442864" sldId="325"/>
        </pc:sldMkLst>
        <pc:spChg chg="mod">
          <ac:chgData name="Nora Lindner" userId="S::nlindner@betah.com::9ebfeaef-3ca1-48f0-8c07-4329c180c55a" providerId="AD" clId="Web-{1FE685C9-CC0B-AE45-6160-ADCEF18A29F2}" dt="2022-06-30T19:59:00.893" v="25" actId="20577"/>
          <ac:spMkLst>
            <pc:docMk/>
            <pc:sldMk cId="506442864" sldId="325"/>
            <ac:spMk id="3" creationId="{00000000-0000-0000-0000-000000000000}"/>
          </ac:spMkLst>
        </pc:spChg>
      </pc:sldChg>
    </pc:docChg>
  </pc:docChgLst>
  <pc:docChgLst>
    <pc:chgData name="Nora Lindner" userId="9ebfeaef-3ca1-48f0-8c07-4329c180c55a" providerId="ADAL" clId="{73E9950E-2A57-4075-A108-52F4A0B60606}"/>
    <pc:docChg chg="custSel modSld">
      <pc:chgData name="Nora Lindner" userId="9ebfeaef-3ca1-48f0-8c07-4329c180c55a" providerId="ADAL" clId="{73E9950E-2A57-4075-A108-52F4A0B60606}" dt="2022-06-30T20:24:12.038" v="10" actId="20577"/>
      <pc:docMkLst>
        <pc:docMk/>
      </pc:docMkLst>
      <pc:sldChg chg="modNotesTx">
        <pc:chgData name="Nora Lindner" userId="9ebfeaef-3ca1-48f0-8c07-4329c180c55a" providerId="ADAL" clId="{73E9950E-2A57-4075-A108-52F4A0B60606}" dt="2022-06-30T20:22:56.759" v="2" actId="6549"/>
        <pc:sldMkLst>
          <pc:docMk/>
          <pc:sldMk cId="3475483797" sldId="258"/>
        </pc:sldMkLst>
      </pc:sldChg>
      <pc:sldChg chg="modNotesTx">
        <pc:chgData name="Nora Lindner" userId="9ebfeaef-3ca1-48f0-8c07-4329c180c55a" providerId="ADAL" clId="{73E9950E-2A57-4075-A108-52F4A0B60606}" dt="2022-06-30T20:23:04.445" v="3" actId="6549"/>
        <pc:sldMkLst>
          <pc:docMk/>
          <pc:sldMk cId="1523116735" sldId="276"/>
        </pc:sldMkLst>
      </pc:sldChg>
      <pc:sldChg chg="delSp mod">
        <pc:chgData name="Nora Lindner" userId="9ebfeaef-3ca1-48f0-8c07-4329c180c55a" providerId="ADAL" clId="{73E9950E-2A57-4075-A108-52F4A0B60606}" dt="2022-06-30T20:21:29.924" v="0" actId="478"/>
        <pc:sldMkLst>
          <pc:docMk/>
          <pc:sldMk cId="1957833930" sldId="304"/>
        </pc:sldMkLst>
        <pc:spChg chg="del">
          <ac:chgData name="Nora Lindner" userId="9ebfeaef-3ca1-48f0-8c07-4329c180c55a" providerId="ADAL" clId="{73E9950E-2A57-4075-A108-52F4A0B60606}" dt="2022-06-30T20:21:29.924" v="0" actId="478"/>
          <ac:spMkLst>
            <pc:docMk/>
            <pc:sldMk cId="1957833930" sldId="304"/>
            <ac:spMk id="2" creationId="{96E45A32-C433-6C3F-7EBB-61D4E06A4BD5}"/>
          </ac:spMkLst>
        </pc:spChg>
      </pc:sldChg>
      <pc:sldChg chg="modNotesTx">
        <pc:chgData name="Nora Lindner" userId="9ebfeaef-3ca1-48f0-8c07-4329c180c55a" providerId="ADAL" clId="{73E9950E-2A57-4075-A108-52F4A0B60606}" dt="2022-06-30T20:23:22.686" v="4" actId="6549"/>
        <pc:sldMkLst>
          <pc:docMk/>
          <pc:sldMk cId="3682424422" sldId="306"/>
        </pc:sldMkLst>
      </pc:sldChg>
      <pc:sldChg chg="modSp mod">
        <pc:chgData name="Nora Lindner" userId="9ebfeaef-3ca1-48f0-8c07-4329c180c55a" providerId="ADAL" clId="{73E9950E-2A57-4075-A108-52F4A0B60606}" dt="2022-06-30T20:24:12.038" v="10" actId="20577"/>
        <pc:sldMkLst>
          <pc:docMk/>
          <pc:sldMk cId="793754256" sldId="309"/>
        </pc:sldMkLst>
        <pc:spChg chg="mod">
          <ac:chgData name="Nora Lindner" userId="9ebfeaef-3ca1-48f0-8c07-4329c180c55a" providerId="ADAL" clId="{73E9950E-2A57-4075-A108-52F4A0B60606}" dt="2022-06-30T20:24:12.038" v="10" actId="20577"/>
          <ac:spMkLst>
            <pc:docMk/>
            <pc:sldMk cId="793754256" sldId="309"/>
            <ac:spMk id="3" creationId="{7913971E-53CD-4F73-8F57-F9A2887506D3}"/>
          </ac:spMkLst>
        </pc:spChg>
      </pc:sldChg>
      <pc:sldChg chg="modNotesTx">
        <pc:chgData name="Nora Lindner" userId="9ebfeaef-3ca1-48f0-8c07-4329c180c55a" providerId="ADAL" clId="{73E9950E-2A57-4075-A108-52F4A0B60606}" dt="2022-06-30T20:22:49.545" v="1" actId="6549"/>
        <pc:sldMkLst>
          <pc:docMk/>
          <pc:sldMk cId="506442864" sldId="32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6784E-D7C9-4507-912F-C21672B6E225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57CF8-2028-4E80-9EA2-77A32A64528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Low food security </a:t>
          </a:r>
          <a:endParaRPr lang="en-US"/>
        </a:p>
      </dgm:t>
    </dgm:pt>
    <dgm:pt modelId="{EB6B11B8-71D6-4648-B4AF-149F25958E32}" type="parTrans" cxnId="{9B8F513D-37FC-4A5A-907A-D858AD36D20C}">
      <dgm:prSet/>
      <dgm:spPr/>
      <dgm:t>
        <a:bodyPr/>
        <a:lstStyle/>
        <a:p>
          <a:endParaRPr lang="en-US"/>
        </a:p>
      </dgm:t>
    </dgm:pt>
    <dgm:pt modelId="{664B30D1-D023-4E15-A039-5A205E09107B}" type="sibTrans" cxnId="{9B8F513D-37FC-4A5A-907A-D858AD36D20C}">
      <dgm:prSet/>
      <dgm:spPr/>
      <dgm:t>
        <a:bodyPr/>
        <a:lstStyle/>
        <a:p>
          <a:endParaRPr lang="en-US"/>
        </a:p>
      </dgm:t>
    </dgm:pt>
    <dgm:pt modelId="{434B0CE8-D344-49BC-8EEF-095ADCDB34E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Poor nutrition quality and limited variety. Little or no indication of reduced food intake.</a:t>
          </a:r>
        </a:p>
      </dgm:t>
    </dgm:pt>
    <dgm:pt modelId="{6995DD6E-C57C-4A1C-BD8A-0C27790776FB}" type="parTrans" cxnId="{61326E63-8489-4E36-8F82-4E09ED6A6723}">
      <dgm:prSet/>
      <dgm:spPr/>
      <dgm:t>
        <a:bodyPr/>
        <a:lstStyle/>
        <a:p>
          <a:endParaRPr lang="en-US"/>
        </a:p>
      </dgm:t>
    </dgm:pt>
    <dgm:pt modelId="{A572BCBB-BCB8-40B5-9323-3B92C6FB8BAF}" type="sibTrans" cxnId="{61326E63-8489-4E36-8F82-4E09ED6A6723}">
      <dgm:prSet/>
      <dgm:spPr/>
      <dgm:t>
        <a:bodyPr/>
        <a:lstStyle/>
        <a:p>
          <a:endParaRPr lang="en-US"/>
        </a:p>
      </dgm:t>
    </dgm:pt>
    <dgm:pt modelId="{7B238FDD-F068-4461-8046-C3ADAA791D72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Very low food security</a:t>
          </a:r>
          <a:endParaRPr lang="en-US"/>
        </a:p>
      </dgm:t>
    </dgm:pt>
    <dgm:pt modelId="{DB82EC4E-A0C8-4045-9DFA-02256CD44BDB}" type="parTrans" cxnId="{D5C5E96C-DA99-4078-9D49-E91B0B2203C9}">
      <dgm:prSet/>
      <dgm:spPr/>
      <dgm:t>
        <a:bodyPr/>
        <a:lstStyle/>
        <a:p>
          <a:endParaRPr lang="en-US"/>
        </a:p>
      </dgm:t>
    </dgm:pt>
    <dgm:pt modelId="{999AAAC8-5AE4-43BA-97B9-FF1AE26BFB60}" type="sibTrans" cxnId="{D5C5E96C-DA99-4078-9D49-E91B0B2203C9}">
      <dgm:prSet/>
      <dgm:spPr/>
      <dgm:t>
        <a:bodyPr/>
        <a:lstStyle/>
        <a:p>
          <a:endParaRPr lang="en-US"/>
        </a:p>
      </dgm:t>
    </dgm:pt>
    <dgm:pt modelId="{F6DCE1AB-C788-478F-88FE-88C560B36EB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Reports of skipping meals or not eating. Has reduced food availability.</a:t>
          </a:r>
        </a:p>
      </dgm:t>
    </dgm:pt>
    <dgm:pt modelId="{63A2D01D-7365-4E4F-A8B3-991401FCF521}" type="parTrans" cxnId="{A7FB40A6-324D-4DC8-AE73-F28A42EAF019}">
      <dgm:prSet/>
      <dgm:spPr/>
      <dgm:t>
        <a:bodyPr/>
        <a:lstStyle/>
        <a:p>
          <a:endParaRPr lang="en-US"/>
        </a:p>
      </dgm:t>
    </dgm:pt>
    <dgm:pt modelId="{BC46EF70-BFE2-4373-A00E-C7FB81BCF1AB}" type="sibTrans" cxnId="{A7FB40A6-324D-4DC8-AE73-F28A42EAF019}">
      <dgm:prSet/>
      <dgm:spPr/>
      <dgm:t>
        <a:bodyPr/>
        <a:lstStyle/>
        <a:p>
          <a:endParaRPr lang="en-US"/>
        </a:p>
      </dgm:t>
    </dgm:pt>
    <dgm:pt modelId="{82AB82D7-D889-42E6-A30D-73639C60071E}" type="pres">
      <dgm:prSet presAssocID="{12D6784E-D7C9-4507-912F-C21672B6E225}" presName="root" presStyleCnt="0">
        <dgm:presLayoutVars>
          <dgm:dir/>
          <dgm:resizeHandles val="exact"/>
        </dgm:presLayoutVars>
      </dgm:prSet>
      <dgm:spPr/>
    </dgm:pt>
    <dgm:pt modelId="{D796719A-3E46-4846-A0F8-7C244C448AE1}" type="pres">
      <dgm:prSet presAssocID="{9E957CF8-2028-4E80-9EA2-77A32A64528C}" presName="compNode" presStyleCnt="0"/>
      <dgm:spPr/>
    </dgm:pt>
    <dgm:pt modelId="{79D17241-D669-44A5-B33C-0F3815FA4D0B}" type="pres">
      <dgm:prSet presAssocID="{9E957CF8-2028-4E80-9EA2-77A32A6452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B8A79891-F8B2-40C8-9726-4BA94EC2274A}" type="pres">
      <dgm:prSet presAssocID="{9E957CF8-2028-4E80-9EA2-77A32A64528C}" presName="iconSpace" presStyleCnt="0"/>
      <dgm:spPr/>
    </dgm:pt>
    <dgm:pt modelId="{D38E92BA-24B3-405F-887B-B98EACB611A2}" type="pres">
      <dgm:prSet presAssocID="{9E957CF8-2028-4E80-9EA2-77A32A64528C}" presName="parTx" presStyleLbl="revTx" presStyleIdx="0" presStyleCnt="4">
        <dgm:presLayoutVars>
          <dgm:chMax val="0"/>
          <dgm:chPref val="0"/>
        </dgm:presLayoutVars>
      </dgm:prSet>
      <dgm:spPr/>
    </dgm:pt>
    <dgm:pt modelId="{ECB096B9-605A-45FD-AD71-36BDF5B6ACEC}" type="pres">
      <dgm:prSet presAssocID="{9E957CF8-2028-4E80-9EA2-77A32A64528C}" presName="txSpace" presStyleCnt="0"/>
      <dgm:spPr/>
    </dgm:pt>
    <dgm:pt modelId="{9FDA5088-FAAE-437D-83A6-523F55BADC78}" type="pres">
      <dgm:prSet presAssocID="{9E957CF8-2028-4E80-9EA2-77A32A64528C}" presName="desTx" presStyleLbl="revTx" presStyleIdx="1" presStyleCnt="4">
        <dgm:presLayoutVars/>
      </dgm:prSet>
      <dgm:spPr/>
    </dgm:pt>
    <dgm:pt modelId="{8D463A65-82F9-4E9E-B46D-209E621BB7FB}" type="pres">
      <dgm:prSet presAssocID="{664B30D1-D023-4E15-A039-5A205E09107B}" presName="sibTrans" presStyleCnt="0"/>
      <dgm:spPr/>
    </dgm:pt>
    <dgm:pt modelId="{44375186-38EC-4063-A702-D880F0F74210}" type="pres">
      <dgm:prSet presAssocID="{7B238FDD-F068-4461-8046-C3ADAA791D72}" presName="compNode" presStyleCnt="0"/>
      <dgm:spPr/>
    </dgm:pt>
    <dgm:pt modelId="{C36270F2-42A8-492A-A247-65C439FA1F84}" type="pres">
      <dgm:prSet presAssocID="{7B238FDD-F068-4461-8046-C3ADAA791D7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13E038FB-B4D5-41FC-81DE-3F351D43CA09}" type="pres">
      <dgm:prSet presAssocID="{7B238FDD-F068-4461-8046-C3ADAA791D72}" presName="iconSpace" presStyleCnt="0"/>
      <dgm:spPr/>
    </dgm:pt>
    <dgm:pt modelId="{93A134AA-5108-418E-B6D9-41642B7FFA21}" type="pres">
      <dgm:prSet presAssocID="{7B238FDD-F068-4461-8046-C3ADAA791D72}" presName="parTx" presStyleLbl="revTx" presStyleIdx="2" presStyleCnt="4">
        <dgm:presLayoutVars>
          <dgm:chMax val="0"/>
          <dgm:chPref val="0"/>
        </dgm:presLayoutVars>
      </dgm:prSet>
      <dgm:spPr/>
    </dgm:pt>
    <dgm:pt modelId="{2792134B-998F-40E9-9D1C-DCC3F2F2EBDD}" type="pres">
      <dgm:prSet presAssocID="{7B238FDD-F068-4461-8046-C3ADAA791D72}" presName="txSpace" presStyleCnt="0"/>
      <dgm:spPr/>
    </dgm:pt>
    <dgm:pt modelId="{F078D0F4-8C4A-4938-81BF-40BFB245F755}" type="pres">
      <dgm:prSet presAssocID="{7B238FDD-F068-4461-8046-C3ADAA791D72}" presName="desTx" presStyleLbl="revTx" presStyleIdx="3" presStyleCnt="4" custScaleX="95384">
        <dgm:presLayoutVars/>
      </dgm:prSet>
      <dgm:spPr/>
    </dgm:pt>
  </dgm:ptLst>
  <dgm:cxnLst>
    <dgm:cxn modelId="{64E1521D-FAFB-4D99-879F-0CF4C895123A}" type="presOf" srcId="{7B238FDD-F068-4461-8046-C3ADAA791D72}" destId="{93A134AA-5108-418E-B6D9-41642B7FFA21}" srcOrd="0" destOrd="0" presId="urn:microsoft.com/office/officeart/2018/5/layout/CenteredIconLabelDescriptionList"/>
    <dgm:cxn modelId="{9B8F513D-37FC-4A5A-907A-D858AD36D20C}" srcId="{12D6784E-D7C9-4507-912F-C21672B6E225}" destId="{9E957CF8-2028-4E80-9EA2-77A32A64528C}" srcOrd="0" destOrd="0" parTransId="{EB6B11B8-71D6-4648-B4AF-149F25958E32}" sibTransId="{664B30D1-D023-4E15-A039-5A205E09107B}"/>
    <dgm:cxn modelId="{7EA9225F-74ED-41FA-886C-8414C155FAE6}" type="presOf" srcId="{434B0CE8-D344-49BC-8EEF-095ADCDB34E0}" destId="{9FDA5088-FAAE-437D-83A6-523F55BADC78}" srcOrd="0" destOrd="0" presId="urn:microsoft.com/office/officeart/2018/5/layout/CenteredIconLabelDescriptionList"/>
    <dgm:cxn modelId="{9E2B0D42-A4A1-46FF-AF16-09E32E1D02DC}" type="presOf" srcId="{F6DCE1AB-C788-478F-88FE-88C560B36EB5}" destId="{F078D0F4-8C4A-4938-81BF-40BFB245F755}" srcOrd="0" destOrd="0" presId="urn:microsoft.com/office/officeart/2018/5/layout/CenteredIconLabelDescriptionList"/>
    <dgm:cxn modelId="{61326E63-8489-4E36-8F82-4E09ED6A6723}" srcId="{9E957CF8-2028-4E80-9EA2-77A32A64528C}" destId="{434B0CE8-D344-49BC-8EEF-095ADCDB34E0}" srcOrd="0" destOrd="0" parTransId="{6995DD6E-C57C-4A1C-BD8A-0C27790776FB}" sibTransId="{A572BCBB-BCB8-40B5-9323-3B92C6FB8BAF}"/>
    <dgm:cxn modelId="{D5C5E96C-DA99-4078-9D49-E91B0B2203C9}" srcId="{12D6784E-D7C9-4507-912F-C21672B6E225}" destId="{7B238FDD-F068-4461-8046-C3ADAA791D72}" srcOrd="1" destOrd="0" parTransId="{DB82EC4E-A0C8-4045-9DFA-02256CD44BDB}" sibTransId="{999AAAC8-5AE4-43BA-97B9-FF1AE26BFB60}"/>
    <dgm:cxn modelId="{A7FB40A6-324D-4DC8-AE73-F28A42EAF019}" srcId="{7B238FDD-F068-4461-8046-C3ADAA791D72}" destId="{F6DCE1AB-C788-478F-88FE-88C560B36EB5}" srcOrd="0" destOrd="0" parTransId="{63A2D01D-7365-4E4F-A8B3-991401FCF521}" sibTransId="{BC46EF70-BFE2-4373-A00E-C7FB81BCF1AB}"/>
    <dgm:cxn modelId="{C351A2C0-753C-4142-A2B8-DF06AF522168}" type="presOf" srcId="{12D6784E-D7C9-4507-912F-C21672B6E225}" destId="{82AB82D7-D889-42E6-A30D-73639C60071E}" srcOrd="0" destOrd="0" presId="urn:microsoft.com/office/officeart/2018/5/layout/CenteredIconLabelDescriptionList"/>
    <dgm:cxn modelId="{E55E50D0-76D7-46AF-A705-A30AC92A3B1A}" type="presOf" srcId="{9E957CF8-2028-4E80-9EA2-77A32A64528C}" destId="{D38E92BA-24B3-405F-887B-B98EACB611A2}" srcOrd="0" destOrd="0" presId="urn:microsoft.com/office/officeart/2018/5/layout/CenteredIconLabelDescriptionList"/>
    <dgm:cxn modelId="{8D7BD08A-09AF-4723-BCB6-FC4279B7F986}" type="presParOf" srcId="{82AB82D7-D889-42E6-A30D-73639C60071E}" destId="{D796719A-3E46-4846-A0F8-7C244C448AE1}" srcOrd="0" destOrd="0" presId="urn:microsoft.com/office/officeart/2018/5/layout/CenteredIconLabelDescriptionList"/>
    <dgm:cxn modelId="{D3F4089C-20F1-43AB-8E73-F964FEAB83CE}" type="presParOf" srcId="{D796719A-3E46-4846-A0F8-7C244C448AE1}" destId="{79D17241-D669-44A5-B33C-0F3815FA4D0B}" srcOrd="0" destOrd="0" presId="urn:microsoft.com/office/officeart/2018/5/layout/CenteredIconLabelDescriptionList"/>
    <dgm:cxn modelId="{2283AF5D-0221-4FA9-8556-C69B7ACE57E0}" type="presParOf" srcId="{D796719A-3E46-4846-A0F8-7C244C448AE1}" destId="{B8A79891-F8B2-40C8-9726-4BA94EC2274A}" srcOrd="1" destOrd="0" presId="urn:microsoft.com/office/officeart/2018/5/layout/CenteredIconLabelDescriptionList"/>
    <dgm:cxn modelId="{AC962B44-FB67-4313-886A-6C462630A00F}" type="presParOf" srcId="{D796719A-3E46-4846-A0F8-7C244C448AE1}" destId="{D38E92BA-24B3-405F-887B-B98EACB611A2}" srcOrd="2" destOrd="0" presId="urn:microsoft.com/office/officeart/2018/5/layout/CenteredIconLabelDescriptionList"/>
    <dgm:cxn modelId="{910AE07D-56E1-4A63-9D70-1C7AE9433736}" type="presParOf" srcId="{D796719A-3E46-4846-A0F8-7C244C448AE1}" destId="{ECB096B9-605A-45FD-AD71-36BDF5B6ACEC}" srcOrd="3" destOrd="0" presId="urn:microsoft.com/office/officeart/2018/5/layout/CenteredIconLabelDescriptionList"/>
    <dgm:cxn modelId="{D7BFE2BF-5DF0-49DF-B68F-822654D5015C}" type="presParOf" srcId="{D796719A-3E46-4846-A0F8-7C244C448AE1}" destId="{9FDA5088-FAAE-437D-83A6-523F55BADC78}" srcOrd="4" destOrd="0" presId="urn:microsoft.com/office/officeart/2018/5/layout/CenteredIconLabelDescriptionList"/>
    <dgm:cxn modelId="{709FF81A-CCC8-4537-94E1-928FF521A649}" type="presParOf" srcId="{82AB82D7-D889-42E6-A30D-73639C60071E}" destId="{8D463A65-82F9-4E9E-B46D-209E621BB7FB}" srcOrd="1" destOrd="0" presId="urn:microsoft.com/office/officeart/2018/5/layout/CenteredIconLabelDescriptionList"/>
    <dgm:cxn modelId="{79402359-71DD-4C5C-8A63-FD8AD0C09375}" type="presParOf" srcId="{82AB82D7-D889-42E6-A30D-73639C60071E}" destId="{44375186-38EC-4063-A702-D880F0F74210}" srcOrd="2" destOrd="0" presId="urn:microsoft.com/office/officeart/2018/5/layout/CenteredIconLabelDescriptionList"/>
    <dgm:cxn modelId="{FCA85413-0DBD-4ED2-B0CE-6AB526876FE7}" type="presParOf" srcId="{44375186-38EC-4063-A702-D880F0F74210}" destId="{C36270F2-42A8-492A-A247-65C439FA1F84}" srcOrd="0" destOrd="0" presId="urn:microsoft.com/office/officeart/2018/5/layout/CenteredIconLabelDescriptionList"/>
    <dgm:cxn modelId="{CC96CA4C-3717-4849-9D1F-AD362D002E79}" type="presParOf" srcId="{44375186-38EC-4063-A702-D880F0F74210}" destId="{13E038FB-B4D5-41FC-81DE-3F351D43CA09}" srcOrd="1" destOrd="0" presId="urn:microsoft.com/office/officeart/2018/5/layout/CenteredIconLabelDescriptionList"/>
    <dgm:cxn modelId="{8310756D-0BAB-46C2-889E-03AF76A95049}" type="presParOf" srcId="{44375186-38EC-4063-A702-D880F0F74210}" destId="{93A134AA-5108-418E-B6D9-41642B7FFA21}" srcOrd="2" destOrd="0" presId="urn:microsoft.com/office/officeart/2018/5/layout/CenteredIconLabelDescriptionList"/>
    <dgm:cxn modelId="{99A1B6CE-4A24-43DC-B75C-9B75F0A2B8BC}" type="presParOf" srcId="{44375186-38EC-4063-A702-D880F0F74210}" destId="{2792134B-998F-40E9-9D1C-DCC3F2F2EBDD}" srcOrd="3" destOrd="0" presId="urn:microsoft.com/office/officeart/2018/5/layout/CenteredIconLabelDescriptionList"/>
    <dgm:cxn modelId="{9E73E166-F596-4EB1-8611-97EFDAA8573B}" type="presParOf" srcId="{44375186-38EC-4063-A702-D880F0F74210}" destId="{F078D0F4-8C4A-4938-81BF-40BFB245F75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0FDEB3-1755-4E35-9DC4-7282753A5D38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B1D5B59-4438-41D6-9879-D403FA6B3A87}">
      <dgm:prSet/>
      <dgm:spPr/>
      <dgm:t>
        <a:bodyPr/>
        <a:lstStyle/>
        <a:p>
          <a:r>
            <a:rPr lang="en-US"/>
            <a:t>Economic stability</a:t>
          </a:r>
        </a:p>
      </dgm:t>
    </dgm:pt>
    <dgm:pt modelId="{05A003FB-E483-417B-8A3C-DDA038B4204B}" type="parTrans" cxnId="{3F5F5502-01BD-46EF-B51B-42BBF688E68A}">
      <dgm:prSet/>
      <dgm:spPr/>
      <dgm:t>
        <a:bodyPr/>
        <a:lstStyle/>
        <a:p>
          <a:endParaRPr lang="en-US"/>
        </a:p>
      </dgm:t>
    </dgm:pt>
    <dgm:pt modelId="{2A7E963C-FB40-44A3-87A6-430927B38F3F}" type="sibTrans" cxnId="{3F5F5502-01BD-46EF-B51B-42BBF688E68A}">
      <dgm:prSet/>
      <dgm:spPr/>
      <dgm:t>
        <a:bodyPr/>
        <a:lstStyle/>
        <a:p>
          <a:endParaRPr lang="en-US"/>
        </a:p>
      </dgm:t>
    </dgm:pt>
    <dgm:pt modelId="{302E158D-BDEF-4D85-A718-2C88AE96A025}">
      <dgm:prSet/>
      <dgm:spPr/>
      <dgm:t>
        <a:bodyPr/>
        <a:lstStyle/>
        <a:p>
          <a:r>
            <a:rPr lang="en-US"/>
            <a:t>Education </a:t>
          </a:r>
        </a:p>
      </dgm:t>
    </dgm:pt>
    <dgm:pt modelId="{A1FFCE83-D800-43FF-B704-C1A6B42CC3EC}" type="parTrans" cxnId="{A4608DDE-A7F6-4174-9F34-48163550FDD1}">
      <dgm:prSet/>
      <dgm:spPr/>
      <dgm:t>
        <a:bodyPr/>
        <a:lstStyle/>
        <a:p>
          <a:endParaRPr lang="en-US"/>
        </a:p>
      </dgm:t>
    </dgm:pt>
    <dgm:pt modelId="{BCAA8558-3A40-4670-A7D8-1D3BA3826F43}" type="sibTrans" cxnId="{A4608DDE-A7F6-4174-9F34-48163550FDD1}">
      <dgm:prSet/>
      <dgm:spPr/>
      <dgm:t>
        <a:bodyPr/>
        <a:lstStyle/>
        <a:p>
          <a:endParaRPr lang="en-US"/>
        </a:p>
      </dgm:t>
    </dgm:pt>
    <dgm:pt modelId="{A2641E7C-FEED-49F9-860D-533C2124BF51}">
      <dgm:prSet/>
      <dgm:spPr/>
      <dgm:t>
        <a:bodyPr/>
        <a:lstStyle/>
        <a:p>
          <a:r>
            <a:rPr lang="en-US"/>
            <a:t>Health and health care </a:t>
          </a:r>
        </a:p>
      </dgm:t>
    </dgm:pt>
    <dgm:pt modelId="{72B8CE1B-AFA0-4024-915D-7409BB4E9C3D}" type="parTrans" cxnId="{FF02622B-5564-4880-8286-BF8D45A7D68E}">
      <dgm:prSet/>
      <dgm:spPr/>
      <dgm:t>
        <a:bodyPr/>
        <a:lstStyle/>
        <a:p>
          <a:endParaRPr lang="en-US"/>
        </a:p>
      </dgm:t>
    </dgm:pt>
    <dgm:pt modelId="{DF3D3F46-11D8-4F93-9110-C24F60127DC1}" type="sibTrans" cxnId="{FF02622B-5564-4880-8286-BF8D45A7D68E}">
      <dgm:prSet/>
      <dgm:spPr/>
      <dgm:t>
        <a:bodyPr/>
        <a:lstStyle/>
        <a:p>
          <a:endParaRPr lang="en-US"/>
        </a:p>
      </dgm:t>
    </dgm:pt>
    <dgm:pt modelId="{F2EEB6B5-5C4E-40DC-B67F-51BA644747DA}">
      <dgm:prSet/>
      <dgm:spPr/>
      <dgm:t>
        <a:bodyPr/>
        <a:lstStyle/>
        <a:p>
          <a:r>
            <a:rPr lang="en-US"/>
            <a:t>Neighborhood and build environment</a:t>
          </a:r>
        </a:p>
      </dgm:t>
    </dgm:pt>
    <dgm:pt modelId="{04FCD92F-FE1B-4890-A4C8-DE4E8CF998F1}" type="parTrans" cxnId="{CEA08E8A-901E-4322-93B6-EDF276D7ABF4}">
      <dgm:prSet/>
      <dgm:spPr/>
      <dgm:t>
        <a:bodyPr/>
        <a:lstStyle/>
        <a:p>
          <a:endParaRPr lang="en-US"/>
        </a:p>
      </dgm:t>
    </dgm:pt>
    <dgm:pt modelId="{9827B340-6047-49F2-812E-A3D78AF9CAEC}" type="sibTrans" cxnId="{CEA08E8A-901E-4322-93B6-EDF276D7ABF4}">
      <dgm:prSet/>
      <dgm:spPr/>
      <dgm:t>
        <a:bodyPr/>
        <a:lstStyle/>
        <a:p>
          <a:endParaRPr lang="en-US"/>
        </a:p>
      </dgm:t>
    </dgm:pt>
    <dgm:pt modelId="{45FFF7A7-903A-4890-A084-6CC659F6C9B2}">
      <dgm:prSet/>
      <dgm:spPr/>
      <dgm:t>
        <a:bodyPr/>
        <a:lstStyle/>
        <a:p>
          <a:r>
            <a:rPr lang="en-US"/>
            <a:t>Social and community context</a:t>
          </a:r>
        </a:p>
      </dgm:t>
    </dgm:pt>
    <dgm:pt modelId="{CBC442C2-EB14-4BF0-890E-53F21822A6E6}" type="parTrans" cxnId="{BE8C6FA0-C740-420E-A207-60072093109E}">
      <dgm:prSet/>
      <dgm:spPr/>
      <dgm:t>
        <a:bodyPr/>
        <a:lstStyle/>
        <a:p>
          <a:endParaRPr lang="en-US"/>
        </a:p>
      </dgm:t>
    </dgm:pt>
    <dgm:pt modelId="{AC1861CE-6236-4F63-AFE6-63BF528EE4AF}" type="sibTrans" cxnId="{BE8C6FA0-C740-420E-A207-60072093109E}">
      <dgm:prSet/>
      <dgm:spPr/>
      <dgm:t>
        <a:bodyPr/>
        <a:lstStyle/>
        <a:p>
          <a:endParaRPr lang="en-US"/>
        </a:p>
      </dgm:t>
    </dgm:pt>
    <dgm:pt modelId="{CC8E2013-7894-48C1-8CBE-AF6F52B6C965}" type="pres">
      <dgm:prSet presAssocID="{0A0FDEB3-1755-4E35-9DC4-7282753A5D38}" presName="vert0" presStyleCnt="0">
        <dgm:presLayoutVars>
          <dgm:dir/>
          <dgm:animOne val="branch"/>
          <dgm:animLvl val="lvl"/>
        </dgm:presLayoutVars>
      </dgm:prSet>
      <dgm:spPr/>
    </dgm:pt>
    <dgm:pt modelId="{D9326B46-1CDC-4EA6-918D-8260DDC56FE0}" type="pres">
      <dgm:prSet presAssocID="{6B1D5B59-4438-41D6-9879-D403FA6B3A87}" presName="thickLine" presStyleLbl="alignNode1" presStyleIdx="0" presStyleCnt="5"/>
      <dgm:spPr/>
    </dgm:pt>
    <dgm:pt modelId="{F52F656F-54A0-4C44-9059-E78C6E3B542D}" type="pres">
      <dgm:prSet presAssocID="{6B1D5B59-4438-41D6-9879-D403FA6B3A87}" presName="horz1" presStyleCnt="0"/>
      <dgm:spPr/>
    </dgm:pt>
    <dgm:pt modelId="{1A0B7095-1887-4BF8-88B0-8DDDEEF482D3}" type="pres">
      <dgm:prSet presAssocID="{6B1D5B59-4438-41D6-9879-D403FA6B3A87}" presName="tx1" presStyleLbl="revTx" presStyleIdx="0" presStyleCnt="5"/>
      <dgm:spPr/>
    </dgm:pt>
    <dgm:pt modelId="{8132AB21-9A0F-4754-A875-9281697954C3}" type="pres">
      <dgm:prSet presAssocID="{6B1D5B59-4438-41D6-9879-D403FA6B3A87}" presName="vert1" presStyleCnt="0"/>
      <dgm:spPr/>
    </dgm:pt>
    <dgm:pt modelId="{02A00479-031C-4C52-9CFB-BEBF1B5FEC53}" type="pres">
      <dgm:prSet presAssocID="{302E158D-BDEF-4D85-A718-2C88AE96A025}" presName="thickLine" presStyleLbl="alignNode1" presStyleIdx="1" presStyleCnt="5"/>
      <dgm:spPr/>
    </dgm:pt>
    <dgm:pt modelId="{413B9E28-09A8-47ED-AE19-9F5F21F75635}" type="pres">
      <dgm:prSet presAssocID="{302E158D-BDEF-4D85-A718-2C88AE96A025}" presName="horz1" presStyleCnt="0"/>
      <dgm:spPr/>
    </dgm:pt>
    <dgm:pt modelId="{26D8C215-0FFD-4AF2-8428-D8E03402BB78}" type="pres">
      <dgm:prSet presAssocID="{302E158D-BDEF-4D85-A718-2C88AE96A025}" presName="tx1" presStyleLbl="revTx" presStyleIdx="1" presStyleCnt="5"/>
      <dgm:spPr/>
    </dgm:pt>
    <dgm:pt modelId="{A6E4ED1B-3557-49FE-83AE-D67AC1A721F0}" type="pres">
      <dgm:prSet presAssocID="{302E158D-BDEF-4D85-A718-2C88AE96A025}" presName="vert1" presStyleCnt="0"/>
      <dgm:spPr/>
    </dgm:pt>
    <dgm:pt modelId="{4332FFA2-D069-4EE1-8CD1-874E5DF6516A}" type="pres">
      <dgm:prSet presAssocID="{A2641E7C-FEED-49F9-860D-533C2124BF51}" presName="thickLine" presStyleLbl="alignNode1" presStyleIdx="2" presStyleCnt="5"/>
      <dgm:spPr/>
    </dgm:pt>
    <dgm:pt modelId="{23003621-B052-4006-8ABF-A4587CE55089}" type="pres">
      <dgm:prSet presAssocID="{A2641E7C-FEED-49F9-860D-533C2124BF51}" presName="horz1" presStyleCnt="0"/>
      <dgm:spPr/>
    </dgm:pt>
    <dgm:pt modelId="{8197DF47-56DE-4D9B-BC5B-AE134731560F}" type="pres">
      <dgm:prSet presAssocID="{A2641E7C-FEED-49F9-860D-533C2124BF51}" presName="tx1" presStyleLbl="revTx" presStyleIdx="2" presStyleCnt="5"/>
      <dgm:spPr/>
    </dgm:pt>
    <dgm:pt modelId="{DBD08BA9-18F4-4CEA-81D7-F1BE7D013A04}" type="pres">
      <dgm:prSet presAssocID="{A2641E7C-FEED-49F9-860D-533C2124BF51}" presName="vert1" presStyleCnt="0"/>
      <dgm:spPr/>
    </dgm:pt>
    <dgm:pt modelId="{3AC9A524-D0A9-4866-8275-B15241C3A49C}" type="pres">
      <dgm:prSet presAssocID="{F2EEB6B5-5C4E-40DC-B67F-51BA644747DA}" presName="thickLine" presStyleLbl="alignNode1" presStyleIdx="3" presStyleCnt="5"/>
      <dgm:spPr/>
    </dgm:pt>
    <dgm:pt modelId="{33E9610B-7523-44F8-8DAD-9DBA6FCF6803}" type="pres">
      <dgm:prSet presAssocID="{F2EEB6B5-5C4E-40DC-B67F-51BA644747DA}" presName="horz1" presStyleCnt="0"/>
      <dgm:spPr/>
    </dgm:pt>
    <dgm:pt modelId="{0575E7D7-BEF1-4EAD-B906-529922CE9DB8}" type="pres">
      <dgm:prSet presAssocID="{F2EEB6B5-5C4E-40DC-B67F-51BA644747DA}" presName="tx1" presStyleLbl="revTx" presStyleIdx="3" presStyleCnt="5"/>
      <dgm:spPr/>
    </dgm:pt>
    <dgm:pt modelId="{F29A94CD-17C3-4E0A-8B9D-3A60C4095C12}" type="pres">
      <dgm:prSet presAssocID="{F2EEB6B5-5C4E-40DC-B67F-51BA644747DA}" presName="vert1" presStyleCnt="0"/>
      <dgm:spPr/>
    </dgm:pt>
    <dgm:pt modelId="{A6E548F1-AF0B-437C-B020-0FB4B9C13379}" type="pres">
      <dgm:prSet presAssocID="{45FFF7A7-903A-4890-A084-6CC659F6C9B2}" presName="thickLine" presStyleLbl="alignNode1" presStyleIdx="4" presStyleCnt="5"/>
      <dgm:spPr/>
    </dgm:pt>
    <dgm:pt modelId="{1D9B771C-F88B-4A8A-BD5E-8015D2154124}" type="pres">
      <dgm:prSet presAssocID="{45FFF7A7-903A-4890-A084-6CC659F6C9B2}" presName="horz1" presStyleCnt="0"/>
      <dgm:spPr/>
    </dgm:pt>
    <dgm:pt modelId="{EB49A607-41C8-4235-ABAE-BA1452FCC077}" type="pres">
      <dgm:prSet presAssocID="{45FFF7A7-903A-4890-A084-6CC659F6C9B2}" presName="tx1" presStyleLbl="revTx" presStyleIdx="4" presStyleCnt="5"/>
      <dgm:spPr/>
    </dgm:pt>
    <dgm:pt modelId="{BD1058F6-BA76-4D50-B728-9B95809F785F}" type="pres">
      <dgm:prSet presAssocID="{45FFF7A7-903A-4890-A084-6CC659F6C9B2}" presName="vert1" presStyleCnt="0"/>
      <dgm:spPr/>
    </dgm:pt>
  </dgm:ptLst>
  <dgm:cxnLst>
    <dgm:cxn modelId="{3F5F5502-01BD-46EF-B51B-42BBF688E68A}" srcId="{0A0FDEB3-1755-4E35-9DC4-7282753A5D38}" destId="{6B1D5B59-4438-41D6-9879-D403FA6B3A87}" srcOrd="0" destOrd="0" parTransId="{05A003FB-E483-417B-8A3C-DDA038B4204B}" sibTransId="{2A7E963C-FB40-44A3-87A6-430927B38F3F}"/>
    <dgm:cxn modelId="{38D6B70B-D2D7-4FFD-A6B5-64C396CBFCFB}" type="presOf" srcId="{0A0FDEB3-1755-4E35-9DC4-7282753A5D38}" destId="{CC8E2013-7894-48C1-8CBE-AF6F52B6C965}" srcOrd="0" destOrd="0" presId="urn:microsoft.com/office/officeart/2008/layout/LinedList"/>
    <dgm:cxn modelId="{FF02622B-5564-4880-8286-BF8D45A7D68E}" srcId="{0A0FDEB3-1755-4E35-9DC4-7282753A5D38}" destId="{A2641E7C-FEED-49F9-860D-533C2124BF51}" srcOrd="2" destOrd="0" parTransId="{72B8CE1B-AFA0-4024-915D-7409BB4E9C3D}" sibTransId="{DF3D3F46-11D8-4F93-9110-C24F60127DC1}"/>
    <dgm:cxn modelId="{5E49082E-BC72-44D2-B190-C99A9757ACB8}" type="presOf" srcId="{A2641E7C-FEED-49F9-860D-533C2124BF51}" destId="{8197DF47-56DE-4D9B-BC5B-AE134731560F}" srcOrd="0" destOrd="0" presId="urn:microsoft.com/office/officeart/2008/layout/LinedList"/>
    <dgm:cxn modelId="{33BD6644-E09B-43E1-A768-4F7C52269215}" type="presOf" srcId="{302E158D-BDEF-4D85-A718-2C88AE96A025}" destId="{26D8C215-0FFD-4AF2-8428-D8E03402BB78}" srcOrd="0" destOrd="0" presId="urn:microsoft.com/office/officeart/2008/layout/LinedList"/>
    <dgm:cxn modelId="{85CEDF6F-6BD8-48CA-B8D5-10E124B2332B}" type="presOf" srcId="{F2EEB6B5-5C4E-40DC-B67F-51BA644747DA}" destId="{0575E7D7-BEF1-4EAD-B906-529922CE9DB8}" srcOrd="0" destOrd="0" presId="urn:microsoft.com/office/officeart/2008/layout/LinedList"/>
    <dgm:cxn modelId="{CEA08E8A-901E-4322-93B6-EDF276D7ABF4}" srcId="{0A0FDEB3-1755-4E35-9DC4-7282753A5D38}" destId="{F2EEB6B5-5C4E-40DC-B67F-51BA644747DA}" srcOrd="3" destOrd="0" parTransId="{04FCD92F-FE1B-4890-A4C8-DE4E8CF998F1}" sibTransId="{9827B340-6047-49F2-812E-A3D78AF9CAEC}"/>
    <dgm:cxn modelId="{EE277197-8B27-417E-B353-75D3E6B0793F}" type="presOf" srcId="{45FFF7A7-903A-4890-A084-6CC659F6C9B2}" destId="{EB49A607-41C8-4235-ABAE-BA1452FCC077}" srcOrd="0" destOrd="0" presId="urn:microsoft.com/office/officeart/2008/layout/LinedList"/>
    <dgm:cxn modelId="{BE8C6FA0-C740-420E-A207-60072093109E}" srcId="{0A0FDEB3-1755-4E35-9DC4-7282753A5D38}" destId="{45FFF7A7-903A-4890-A084-6CC659F6C9B2}" srcOrd="4" destOrd="0" parTransId="{CBC442C2-EB14-4BF0-890E-53F21822A6E6}" sibTransId="{AC1861CE-6236-4F63-AFE6-63BF528EE4AF}"/>
    <dgm:cxn modelId="{5E953DDA-8311-4FAF-BD76-FA51C76B6643}" type="presOf" srcId="{6B1D5B59-4438-41D6-9879-D403FA6B3A87}" destId="{1A0B7095-1887-4BF8-88B0-8DDDEEF482D3}" srcOrd="0" destOrd="0" presId="urn:microsoft.com/office/officeart/2008/layout/LinedList"/>
    <dgm:cxn modelId="{A4608DDE-A7F6-4174-9F34-48163550FDD1}" srcId="{0A0FDEB3-1755-4E35-9DC4-7282753A5D38}" destId="{302E158D-BDEF-4D85-A718-2C88AE96A025}" srcOrd="1" destOrd="0" parTransId="{A1FFCE83-D800-43FF-B704-C1A6B42CC3EC}" sibTransId="{BCAA8558-3A40-4670-A7D8-1D3BA3826F43}"/>
    <dgm:cxn modelId="{B25EEFA3-B19C-42B1-B8FA-3A7F3E5953FA}" type="presParOf" srcId="{CC8E2013-7894-48C1-8CBE-AF6F52B6C965}" destId="{D9326B46-1CDC-4EA6-918D-8260DDC56FE0}" srcOrd="0" destOrd="0" presId="urn:microsoft.com/office/officeart/2008/layout/LinedList"/>
    <dgm:cxn modelId="{5304E6D1-1687-474C-9AE5-88B602741B57}" type="presParOf" srcId="{CC8E2013-7894-48C1-8CBE-AF6F52B6C965}" destId="{F52F656F-54A0-4C44-9059-E78C6E3B542D}" srcOrd="1" destOrd="0" presId="urn:microsoft.com/office/officeart/2008/layout/LinedList"/>
    <dgm:cxn modelId="{29E1AE0D-2CC6-4815-B6D5-372770EE359D}" type="presParOf" srcId="{F52F656F-54A0-4C44-9059-E78C6E3B542D}" destId="{1A0B7095-1887-4BF8-88B0-8DDDEEF482D3}" srcOrd="0" destOrd="0" presId="urn:microsoft.com/office/officeart/2008/layout/LinedList"/>
    <dgm:cxn modelId="{C539AAC9-BED6-4298-9581-D43DA1B36402}" type="presParOf" srcId="{F52F656F-54A0-4C44-9059-E78C6E3B542D}" destId="{8132AB21-9A0F-4754-A875-9281697954C3}" srcOrd="1" destOrd="0" presId="urn:microsoft.com/office/officeart/2008/layout/LinedList"/>
    <dgm:cxn modelId="{D8D5D4A2-59D8-4ED1-A866-3C725B55BFEE}" type="presParOf" srcId="{CC8E2013-7894-48C1-8CBE-AF6F52B6C965}" destId="{02A00479-031C-4C52-9CFB-BEBF1B5FEC53}" srcOrd="2" destOrd="0" presId="urn:microsoft.com/office/officeart/2008/layout/LinedList"/>
    <dgm:cxn modelId="{46B5F1F3-7609-4031-9C22-FE3520FC68DB}" type="presParOf" srcId="{CC8E2013-7894-48C1-8CBE-AF6F52B6C965}" destId="{413B9E28-09A8-47ED-AE19-9F5F21F75635}" srcOrd="3" destOrd="0" presId="urn:microsoft.com/office/officeart/2008/layout/LinedList"/>
    <dgm:cxn modelId="{B922A23C-B529-47D0-8013-675CE7E85804}" type="presParOf" srcId="{413B9E28-09A8-47ED-AE19-9F5F21F75635}" destId="{26D8C215-0FFD-4AF2-8428-D8E03402BB78}" srcOrd="0" destOrd="0" presId="urn:microsoft.com/office/officeart/2008/layout/LinedList"/>
    <dgm:cxn modelId="{2F4D80BF-2297-4173-A618-64D3B7DF492E}" type="presParOf" srcId="{413B9E28-09A8-47ED-AE19-9F5F21F75635}" destId="{A6E4ED1B-3557-49FE-83AE-D67AC1A721F0}" srcOrd="1" destOrd="0" presId="urn:microsoft.com/office/officeart/2008/layout/LinedList"/>
    <dgm:cxn modelId="{486435EE-20A9-4C92-B092-073817656E1B}" type="presParOf" srcId="{CC8E2013-7894-48C1-8CBE-AF6F52B6C965}" destId="{4332FFA2-D069-4EE1-8CD1-874E5DF6516A}" srcOrd="4" destOrd="0" presId="urn:microsoft.com/office/officeart/2008/layout/LinedList"/>
    <dgm:cxn modelId="{56830F77-B223-4BC0-B4CD-DFF226E7840F}" type="presParOf" srcId="{CC8E2013-7894-48C1-8CBE-AF6F52B6C965}" destId="{23003621-B052-4006-8ABF-A4587CE55089}" srcOrd="5" destOrd="0" presId="urn:microsoft.com/office/officeart/2008/layout/LinedList"/>
    <dgm:cxn modelId="{0B30E07D-7E32-4737-8C75-4774BBAEB869}" type="presParOf" srcId="{23003621-B052-4006-8ABF-A4587CE55089}" destId="{8197DF47-56DE-4D9B-BC5B-AE134731560F}" srcOrd="0" destOrd="0" presId="urn:microsoft.com/office/officeart/2008/layout/LinedList"/>
    <dgm:cxn modelId="{91B2DD36-784B-474D-B736-F25614A4FD40}" type="presParOf" srcId="{23003621-B052-4006-8ABF-A4587CE55089}" destId="{DBD08BA9-18F4-4CEA-81D7-F1BE7D013A04}" srcOrd="1" destOrd="0" presId="urn:microsoft.com/office/officeart/2008/layout/LinedList"/>
    <dgm:cxn modelId="{F712FA84-F1CB-48D6-A8BF-A70CBEACAD9B}" type="presParOf" srcId="{CC8E2013-7894-48C1-8CBE-AF6F52B6C965}" destId="{3AC9A524-D0A9-4866-8275-B15241C3A49C}" srcOrd="6" destOrd="0" presId="urn:microsoft.com/office/officeart/2008/layout/LinedList"/>
    <dgm:cxn modelId="{B6D94623-C001-429C-B6EE-441DCBF6A57A}" type="presParOf" srcId="{CC8E2013-7894-48C1-8CBE-AF6F52B6C965}" destId="{33E9610B-7523-44F8-8DAD-9DBA6FCF6803}" srcOrd="7" destOrd="0" presId="urn:microsoft.com/office/officeart/2008/layout/LinedList"/>
    <dgm:cxn modelId="{4D3E9212-9394-4672-AA13-263058748C9A}" type="presParOf" srcId="{33E9610B-7523-44F8-8DAD-9DBA6FCF6803}" destId="{0575E7D7-BEF1-4EAD-B906-529922CE9DB8}" srcOrd="0" destOrd="0" presId="urn:microsoft.com/office/officeart/2008/layout/LinedList"/>
    <dgm:cxn modelId="{302094A1-07BC-4486-9916-7B37F71F6A4B}" type="presParOf" srcId="{33E9610B-7523-44F8-8DAD-9DBA6FCF6803}" destId="{F29A94CD-17C3-4E0A-8B9D-3A60C4095C12}" srcOrd="1" destOrd="0" presId="urn:microsoft.com/office/officeart/2008/layout/LinedList"/>
    <dgm:cxn modelId="{F2107E32-D6DC-4BD4-95C2-4A5D6BD395AF}" type="presParOf" srcId="{CC8E2013-7894-48C1-8CBE-AF6F52B6C965}" destId="{A6E548F1-AF0B-437C-B020-0FB4B9C13379}" srcOrd="8" destOrd="0" presId="urn:microsoft.com/office/officeart/2008/layout/LinedList"/>
    <dgm:cxn modelId="{13CBAF94-87E1-4B0D-896D-C77067611747}" type="presParOf" srcId="{CC8E2013-7894-48C1-8CBE-AF6F52B6C965}" destId="{1D9B771C-F88B-4A8A-BD5E-8015D2154124}" srcOrd="9" destOrd="0" presId="urn:microsoft.com/office/officeart/2008/layout/LinedList"/>
    <dgm:cxn modelId="{31AABD71-5E71-4408-94F1-33DCFAA70890}" type="presParOf" srcId="{1D9B771C-F88B-4A8A-BD5E-8015D2154124}" destId="{EB49A607-41C8-4235-ABAE-BA1452FCC077}" srcOrd="0" destOrd="0" presId="urn:microsoft.com/office/officeart/2008/layout/LinedList"/>
    <dgm:cxn modelId="{DD0A8E05-B5BE-45CF-9918-275AB35887C0}" type="presParOf" srcId="{1D9B771C-F88B-4A8A-BD5E-8015D2154124}" destId="{BD1058F6-BA76-4D50-B728-9B95809F78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85D5D-E04D-4D7D-ADD6-0F67DEFC1F05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50BD852-3162-4F25-8226-C44A2A036AE7}">
      <dgm:prSet/>
      <dgm:spPr/>
      <dgm:t>
        <a:bodyPr/>
        <a:lstStyle/>
        <a:p>
          <a:pPr algn="ctr"/>
          <a:r>
            <a:rPr lang="en-US"/>
            <a:t>Reduce hunger, food insecurity, and malnutrition</a:t>
          </a:r>
        </a:p>
      </dgm:t>
    </dgm:pt>
    <dgm:pt modelId="{A8522961-A2C1-4804-B88A-BCCFE9B298EF}" type="parTrans" cxnId="{3280ED2D-34C2-44A3-B45C-41AF10E8D06F}">
      <dgm:prSet/>
      <dgm:spPr/>
      <dgm:t>
        <a:bodyPr/>
        <a:lstStyle/>
        <a:p>
          <a:endParaRPr lang="en-US"/>
        </a:p>
      </dgm:t>
    </dgm:pt>
    <dgm:pt modelId="{9512E366-15A3-471F-B990-08B446E1B2B5}" type="sibTrans" cxnId="{3280ED2D-34C2-44A3-B45C-41AF10E8D06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82B36F2-11B3-4F06-BD88-FEC78A31B4F9}">
      <dgm:prSet/>
      <dgm:spPr/>
      <dgm:t>
        <a:bodyPr/>
        <a:lstStyle/>
        <a:p>
          <a:pPr algn="ctr"/>
          <a:r>
            <a:rPr lang="en-US"/>
            <a:t>Promote socialization</a:t>
          </a:r>
        </a:p>
      </dgm:t>
    </dgm:pt>
    <dgm:pt modelId="{6CC18493-1579-460A-9975-6DE9B11D2617}" type="parTrans" cxnId="{0C3778C4-011F-4657-A04E-C5BE4A84BB32}">
      <dgm:prSet/>
      <dgm:spPr/>
      <dgm:t>
        <a:bodyPr/>
        <a:lstStyle/>
        <a:p>
          <a:endParaRPr lang="en-US"/>
        </a:p>
      </dgm:t>
    </dgm:pt>
    <dgm:pt modelId="{94CB7C65-F66F-4E52-8216-A131020C5BB0}" type="sibTrans" cxnId="{0C3778C4-011F-4657-A04E-C5BE4A84BB3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5C321FB-EEA3-41FF-A5B2-C4A8887E9C20}">
      <dgm:prSet/>
      <dgm:spPr/>
      <dgm:t>
        <a:bodyPr/>
        <a:lstStyle/>
        <a:p>
          <a:pPr algn="ctr"/>
          <a:r>
            <a:rPr lang="en-US"/>
            <a:t>Promote health and well-being</a:t>
          </a:r>
        </a:p>
      </dgm:t>
    </dgm:pt>
    <dgm:pt modelId="{CFB521CD-F66D-4F24-8436-689B5A896E64}" type="parTrans" cxnId="{6FECF410-3B47-42E7-87DA-03D4AEEE26A6}">
      <dgm:prSet/>
      <dgm:spPr/>
      <dgm:t>
        <a:bodyPr/>
        <a:lstStyle/>
        <a:p>
          <a:endParaRPr lang="en-US"/>
        </a:p>
      </dgm:t>
    </dgm:pt>
    <dgm:pt modelId="{446FDDCF-8516-444B-BCCD-146DEC21E99B}" type="sibTrans" cxnId="{6FECF410-3B47-42E7-87DA-03D4AEEE26A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4B6BB2F-FAB5-4515-91CE-F4B1219B842E}" type="pres">
      <dgm:prSet presAssocID="{B3185D5D-E04D-4D7D-ADD6-0F67DEFC1F05}" presName="Name0" presStyleCnt="0">
        <dgm:presLayoutVars>
          <dgm:animLvl val="lvl"/>
          <dgm:resizeHandles val="exact"/>
        </dgm:presLayoutVars>
      </dgm:prSet>
      <dgm:spPr/>
    </dgm:pt>
    <dgm:pt modelId="{D41B4024-42AF-4546-99DB-E904E323D010}" type="pres">
      <dgm:prSet presAssocID="{350BD852-3162-4F25-8226-C44A2A036AE7}" presName="compositeNode" presStyleCnt="0">
        <dgm:presLayoutVars>
          <dgm:bulletEnabled val="1"/>
        </dgm:presLayoutVars>
      </dgm:prSet>
      <dgm:spPr/>
    </dgm:pt>
    <dgm:pt modelId="{BE4E840D-C0D9-4B55-995F-56783D954D06}" type="pres">
      <dgm:prSet presAssocID="{350BD852-3162-4F25-8226-C44A2A036AE7}" presName="bgRect" presStyleLbl="bgAccFollowNode1" presStyleIdx="0" presStyleCnt="3"/>
      <dgm:spPr/>
    </dgm:pt>
    <dgm:pt modelId="{B03761EA-5FB9-4117-ADB0-AB4D241F5127}" type="pres">
      <dgm:prSet presAssocID="{9512E366-15A3-471F-B990-08B446E1B2B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F77B0D4-4DD3-4964-B176-3FB4F0BC30A8}" type="pres">
      <dgm:prSet presAssocID="{350BD852-3162-4F25-8226-C44A2A036AE7}" presName="bottomLine" presStyleLbl="alignNode1" presStyleIdx="1" presStyleCnt="6">
        <dgm:presLayoutVars/>
      </dgm:prSet>
      <dgm:spPr/>
    </dgm:pt>
    <dgm:pt modelId="{E73356CB-2E9E-4A74-BBBA-6BCD746F9EC1}" type="pres">
      <dgm:prSet presAssocID="{350BD852-3162-4F25-8226-C44A2A036AE7}" presName="nodeText" presStyleLbl="bgAccFollowNode1" presStyleIdx="0" presStyleCnt="3">
        <dgm:presLayoutVars>
          <dgm:bulletEnabled val="1"/>
        </dgm:presLayoutVars>
      </dgm:prSet>
      <dgm:spPr/>
    </dgm:pt>
    <dgm:pt modelId="{2C681590-AD8C-4071-B657-1AFAABB03742}" type="pres">
      <dgm:prSet presAssocID="{9512E366-15A3-471F-B990-08B446E1B2B5}" presName="sibTrans" presStyleCnt="0"/>
      <dgm:spPr/>
    </dgm:pt>
    <dgm:pt modelId="{CFFFD3C5-6DD4-4F2A-B59D-5918DB43C2F1}" type="pres">
      <dgm:prSet presAssocID="{E82B36F2-11B3-4F06-BD88-FEC78A31B4F9}" presName="compositeNode" presStyleCnt="0">
        <dgm:presLayoutVars>
          <dgm:bulletEnabled val="1"/>
        </dgm:presLayoutVars>
      </dgm:prSet>
      <dgm:spPr/>
    </dgm:pt>
    <dgm:pt modelId="{007700A9-7399-49F4-B94A-0F1FD5E0B6FE}" type="pres">
      <dgm:prSet presAssocID="{E82B36F2-11B3-4F06-BD88-FEC78A31B4F9}" presName="bgRect" presStyleLbl="bgAccFollowNode1" presStyleIdx="1" presStyleCnt="3"/>
      <dgm:spPr/>
    </dgm:pt>
    <dgm:pt modelId="{458BA421-79E9-4AEA-B526-BAC71BC40413}" type="pres">
      <dgm:prSet presAssocID="{94CB7C65-F66F-4E52-8216-A131020C5BB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D433819-DC63-46A3-A065-0D32C1FD5079}" type="pres">
      <dgm:prSet presAssocID="{E82B36F2-11B3-4F06-BD88-FEC78A31B4F9}" presName="bottomLine" presStyleLbl="alignNode1" presStyleIdx="3" presStyleCnt="6">
        <dgm:presLayoutVars/>
      </dgm:prSet>
      <dgm:spPr/>
    </dgm:pt>
    <dgm:pt modelId="{2D7C1E10-F149-4C6D-83A0-BBC389246B52}" type="pres">
      <dgm:prSet presAssocID="{E82B36F2-11B3-4F06-BD88-FEC78A31B4F9}" presName="nodeText" presStyleLbl="bgAccFollowNode1" presStyleIdx="1" presStyleCnt="3">
        <dgm:presLayoutVars>
          <dgm:bulletEnabled val="1"/>
        </dgm:presLayoutVars>
      </dgm:prSet>
      <dgm:spPr/>
    </dgm:pt>
    <dgm:pt modelId="{3386073E-E6AA-4DF0-800E-3F41051B0EE4}" type="pres">
      <dgm:prSet presAssocID="{94CB7C65-F66F-4E52-8216-A131020C5BB0}" presName="sibTrans" presStyleCnt="0"/>
      <dgm:spPr/>
    </dgm:pt>
    <dgm:pt modelId="{D8D75A2E-FEDE-4071-AF88-5B18C948701D}" type="pres">
      <dgm:prSet presAssocID="{65C321FB-EEA3-41FF-A5B2-C4A8887E9C20}" presName="compositeNode" presStyleCnt="0">
        <dgm:presLayoutVars>
          <dgm:bulletEnabled val="1"/>
        </dgm:presLayoutVars>
      </dgm:prSet>
      <dgm:spPr/>
    </dgm:pt>
    <dgm:pt modelId="{CCDC1624-78D7-462A-8EFC-360439F95CB7}" type="pres">
      <dgm:prSet presAssocID="{65C321FB-EEA3-41FF-A5B2-C4A8887E9C20}" presName="bgRect" presStyleLbl="bgAccFollowNode1" presStyleIdx="2" presStyleCnt="3"/>
      <dgm:spPr/>
    </dgm:pt>
    <dgm:pt modelId="{1D5E633A-5012-492F-8986-F5D285C8DA98}" type="pres">
      <dgm:prSet presAssocID="{446FDDCF-8516-444B-BCCD-146DEC21E99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432F102-5E18-4B83-A328-984333557AE6}" type="pres">
      <dgm:prSet presAssocID="{65C321FB-EEA3-41FF-A5B2-C4A8887E9C20}" presName="bottomLine" presStyleLbl="alignNode1" presStyleIdx="5" presStyleCnt="6">
        <dgm:presLayoutVars/>
      </dgm:prSet>
      <dgm:spPr/>
    </dgm:pt>
    <dgm:pt modelId="{B9BEDAE7-1A94-47AE-9AB0-1C747FC45E35}" type="pres">
      <dgm:prSet presAssocID="{65C321FB-EEA3-41FF-A5B2-C4A8887E9C2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FECF410-3B47-42E7-87DA-03D4AEEE26A6}" srcId="{B3185D5D-E04D-4D7D-ADD6-0F67DEFC1F05}" destId="{65C321FB-EEA3-41FF-A5B2-C4A8887E9C20}" srcOrd="2" destOrd="0" parTransId="{CFB521CD-F66D-4F24-8436-689B5A896E64}" sibTransId="{446FDDCF-8516-444B-BCCD-146DEC21E99B}"/>
    <dgm:cxn modelId="{583EE72C-A894-4933-959A-6B795608D6A6}" type="presOf" srcId="{446FDDCF-8516-444B-BCCD-146DEC21E99B}" destId="{1D5E633A-5012-492F-8986-F5D285C8DA98}" srcOrd="0" destOrd="0" presId="urn:microsoft.com/office/officeart/2016/7/layout/BasicLinearProcessNumbered"/>
    <dgm:cxn modelId="{3280ED2D-34C2-44A3-B45C-41AF10E8D06F}" srcId="{B3185D5D-E04D-4D7D-ADD6-0F67DEFC1F05}" destId="{350BD852-3162-4F25-8226-C44A2A036AE7}" srcOrd="0" destOrd="0" parTransId="{A8522961-A2C1-4804-B88A-BCCFE9B298EF}" sibTransId="{9512E366-15A3-471F-B990-08B446E1B2B5}"/>
    <dgm:cxn modelId="{9A2BE05B-B77E-4C83-B590-68CCE005C098}" type="presOf" srcId="{350BD852-3162-4F25-8226-C44A2A036AE7}" destId="{BE4E840D-C0D9-4B55-995F-56783D954D06}" srcOrd="0" destOrd="0" presId="urn:microsoft.com/office/officeart/2016/7/layout/BasicLinearProcessNumbered"/>
    <dgm:cxn modelId="{DC8BA14B-C09A-4CAE-8790-88F554354444}" type="presOf" srcId="{9512E366-15A3-471F-B990-08B446E1B2B5}" destId="{B03761EA-5FB9-4117-ADB0-AB4D241F5127}" srcOrd="0" destOrd="0" presId="urn:microsoft.com/office/officeart/2016/7/layout/BasicLinearProcessNumbered"/>
    <dgm:cxn modelId="{3839A58F-A339-4F6D-86E9-EA70F530E6D5}" type="presOf" srcId="{E82B36F2-11B3-4F06-BD88-FEC78A31B4F9}" destId="{007700A9-7399-49F4-B94A-0F1FD5E0B6FE}" srcOrd="0" destOrd="0" presId="urn:microsoft.com/office/officeart/2016/7/layout/BasicLinearProcessNumbered"/>
    <dgm:cxn modelId="{D46AA792-55D2-4A0B-ABDF-35855826612D}" type="presOf" srcId="{E82B36F2-11B3-4F06-BD88-FEC78A31B4F9}" destId="{2D7C1E10-F149-4C6D-83A0-BBC389246B52}" srcOrd="1" destOrd="0" presId="urn:microsoft.com/office/officeart/2016/7/layout/BasicLinearProcessNumbered"/>
    <dgm:cxn modelId="{A934AEB1-07F3-435F-B0DC-7B520EB9B08B}" type="presOf" srcId="{65C321FB-EEA3-41FF-A5B2-C4A8887E9C20}" destId="{B9BEDAE7-1A94-47AE-9AB0-1C747FC45E35}" srcOrd="1" destOrd="0" presId="urn:microsoft.com/office/officeart/2016/7/layout/BasicLinearProcessNumbered"/>
    <dgm:cxn modelId="{76994CB3-3364-436B-8636-2EEB2BE6F66E}" type="presOf" srcId="{B3185D5D-E04D-4D7D-ADD6-0F67DEFC1F05}" destId="{04B6BB2F-FAB5-4515-91CE-F4B1219B842E}" srcOrd="0" destOrd="0" presId="urn:microsoft.com/office/officeart/2016/7/layout/BasicLinearProcessNumbered"/>
    <dgm:cxn modelId="{0C3778C4-011F-4657-A04E-C5BE4A84BB32}" srcId="{B3185D5D-E04D-4D7D-ADD6-0F67DEFC1F05}" destId="{E82B36F2-11B3-4F06-BD88-FEC78A31B4F9}" srcOrd="1" destOrd="0" parTransId="{6CC18493-1579-460A-9975-6DE9B11D2617}" sibTransId="{94CB7C65-F66F-4E52-8216-A131020C5BB0}"/>
    <dgm:cxn modelId="{A404A0D7-DE7C-4B2A-BB85-189D39688E90}" type="presOf" srcId="{65C321FB-EEA3-41FF-A5B2-C4A8887E9C20}" destId="{CCDC1624-78D7-462A-8EFC-360439F95CB7}" srcOrd="0" destOrd="0" presId="urn:microsoft.com/office/officeart/2016/7/layout/BasicLinearProcessNumbered"/>
    <dgm:cxn modelId="{D94B68E7-6623-482F-BC32-0F2784E25B07}" type="presOf" srcId="{94CB7C65-F66F-4E52-8216-A131020C5BB0}" destId="{458BA421-79E9-4AEA-B526-BAC71BC40413}" srcOrd="0" destOrd="0" presId="urn:microsoft.com/office/officeart/2016/7/layout/BasicLinearProcessNumbered"/>
    <dgm:cxn modelId="{307EEFFB-B4F7-4744-9F51-2D35A97CCF5E}" type="presOf" srcId="{350BD852-3162-4F25-8226-C44A2A036AE7}" destId="{E73356CB-2E9E-4A74-BBBA-6BCD746F9EC1}" srcOrd="1" destOrd="0" presId="urn:microsoft.com/office/officeart/2016/7/layout/BasicLinearProcessNumbered"/>
    <dgm:cxn modelId="{B43FC1F4-218A-49A2-98C9-1D6C6A9A7A9B}" type="presParOf" srcId="{04B6BB2F-FAB5-4515-91CE-F4B1219B842E}" destId="{D41B4024-42AF-4546-99DB-E904E323D010}" srcOrd="0" destOrd="0" presId="urn:microsoft.com/office/officeart/2016/7/layout/BasicLinearProcessNumbered"/>
    <dgm:cxn modelId="{974CBBFA-6009-4CDF-BF5D-F6E201FAEE04}" type="presParOf" srcId="{D41B4024-42AF-4546-99DB-E904E323D010}" destId="{BE4E840D-C0D9-4B55-995F-56783D954D06}" srcOrd="0" destOrd="0" presId="urn:microsoft.com/office/officeart/2016/7/layout/BasicLinearProcessNumbered"/>
    <dgm:cxn modelId="{596EF9DC-1ADB-445B-B453-24A074D150BE}" type="presParOf" srcId="{D41B4024-42AF-4546-99DB-E904E323D010}" destId="{B03761EA-5FB9-4117-ADB0-AB4D241F5127}" srcOrd="1" destOrd="0" presId="urn:microsoft.com/office/officeart/2016/7/layout/BasicLinearProcessNumbered"/>
    <dgm:cxn modelId="{4F64212A-856A-4D2F-8F5F-7FAB1207DED4}" type="presParOf" srcId="{D41B4024-42AF-4546-99DB-E904E323D010}" destId="{AF77B0D4-4DD3-4964-B176-3FB4F0BC30A8}" srcOrd="2" destOrd="0" presId="urn:microsoft.com/office/officeart/2016/7/layout/BasicLinearProcessNumbered"/>
    <dgm:cxn modelId="{0211BE5A-8E66-4350-B442-D6E43B99C8D0}" type="presParOf" srcId="{D41B4024-42AF-4546-99DB-E904E323D010}" destId="{E73356CB-2E9E-4A74-BBBA-6BCD746F9EC1}" srcOrd="3" destOrd="0" presId="urn:microsoft.com/office/officeart/2016/7/layout/BasicLinearProcessNumbered"/>
    <dgm:cxn modelId="{AD9F973C-3F38-4C7C-B087-58A11BF72664}" type="presParOf" srcId="{04B6BB2F-FAB5-4515-91CE-F4B1219B842E}" destId="{2C681590-AD8C-4071-B657-1AFAABB03742}" srcOrd="1" destOrd="0" presId="urn:microsoft.com/office/officeart/2016/7/layout/BasicLinearProcessNumbered"/>
    <dgm:cxn modelId="{1E8FADD9-0AAD-4DDE-9DD7-4430AC3F36F0}" type="presParOf" srcId="{04B6BB2F-FAB5-4515-91CE-F4B1219B842E}" destId="{CFFFD3C5-6DD4-4F2A-B59D-5918DB43C2F1}" srcOrd="2" destOrd="0" presId="urn:microsoft.com/office/officeart/2016/7/layout/BasicLinearProcessNumbered"/>
    <dgm:cxn modelId="{FFB77653-467E-4357-B1CA-E8C180A9AAE4}" type="presParOf" srcId="{CFFFD3C5-6DD4-4F2A-B59D-5918DB43C2F1}" destId="{007700A9-7399-49F4-B94A-0F1FD5E0B6FE}" srcOrd="0" destOrd="0" presId="urn:microsoft.com/office/officeart/2016/7/layout/BasicLinearProcessNumbered"/>
    <dgm:cxn modelId="{A241D833-D17F-42F6-B5BA-5C99019B78F7}" type="presParOf" srcId="{CFFFD3C5-6DD4-4F2A-B59D-5918DB43C2F1}" destId="{458BA421-79E9-4AEA-B526-BAC71BC40413}" srcOrd="1" destOrd="0" presId="urn:microsoft.com/office/officeart/2016/7/layout/BasicLinearProcessNumbered"/>
    <dgm:cxn modelId="{ACFD847A-DA5B-4A12-8444-F874C5252066}" type="presParOf" srcId="{CFFFD3C5-6DD4-4F2A-B59D-5918DB43C2F1}" destId="{AD433819-DC63-46A3-A065-0D32C1FD5079}" srcOrd="2" destOrd="0" presId="urn:microsoft.com/office/officeart/2016/7/layout/BasicLinearProcessNumbered"/>
    <dgm:cxn modelId="{F72E607A-E3B8-4074-9823-7ADD19ABED71}" type="presParOf" srcId="{CFFFD3C5-6DD4-4F2A-B59D-5918DB43C2F1}" destId="{2D7C1E10-F149-4C6D-83A0-BBC389246B52}" srcOrd="3" destOrd="0" presId="urn:microsoft.com/office/officeart/2016/7/layout/BasicLinearProcessNumbered"/>
    <dgm:cxn modelId="{31FB9282-3B98-4466-A342-1B1DCB330C65}" type="presParOf" srcId="{04B6BB2F-FAB5-4515-91CE-F4B1219B842E}" destId="{3386073E-E6AA-4DF0-800E-3F41051B0EE4}" srcOrd="3" destOrd="0" presId="urn:microsoft.com/office/officeart/2016/7/layout/BasicLinearProcessNumbered"/>
    <dgm:cxn modelId="{D775C82D-BF75-44AF-A7C5-0C8964BF086B}" type="presParOf" srcId="{04B6BB2F-FAB5-4515-91CE-F4B1219B842E}" destId="{D8D75A2E-FEDE-4071-AF88-5B18C948701D}" srcOrd="4" destOrd="0" presId="urn:microsoft.com/office/officeart/2016/7/layout/BasicLinearProcessNumbered"/>
    <dgm:cxn modelId="{01F461D8-2C3B-45C0-A357-70456A78BDB7}" type="presParOf" srcId="{D8D75A2E-FEDE-4071-AF88-5B18C948701D}" destId="{CCDC1624-78D7-462A-8EFC-360439F95CB7}" srcOrd="0" destOrd="0" presId="urn:microsoft.com/office/officeart/2016/7/layout/BasicLinearProcessNumbered"/>
    <dgm:cxn modelId="{567C1484-2CBE-41E2-A29A-27663EFF5708}" type="presParOf" srcId="{D8D75A2E-FEDE-4071-AF88-5B18C948701D}" destId="{1D5E633A-5012-492F-8986-F5D285C8DA98}" srcOrd="1" destOrd="0" presId="urn:microsoft.com/office/officeart/2016/7/layout/BasicLinearProcessNumbered"/>
    <dgm:cxn modelId="{E70DA7AD-61EE-45E8-93F8-27CC98C19552}" type="presParOf" srcId="{D8D75A2E-FEDE-4071-AF88-5B18C948701D}" destId="{9432F102-5E18-4B83-A328-984333557AE6}" srcOrd="2" destOrd="0" presId="urn:microsoft.com/office/officeart/2016/7/layout/BasicLinearProcessNumbered"/>
    <dgm:cxn modelId="{962AC76B-A67B-4334-AED0-F89508B792C0}" type="presParOf" srcId="{D8D75A2E-FEDE-4071-AF88-5B18C948701D}" destId="{B9BEDAE7-1A94-47AE-9AB0-1C747FC45E3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C43F7A-5A3B-4540-930B-71AEF2ADF8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D1ED8D-B32B-4531-9719-A7D6407A6FAE}">
      <dgm:prSet/>
      <dgm:spPr/>
      <dgm:t>
        <a:bodyPr/>
        <a:lstStyle/>
        <a:p>
          <a:r>
            <a:rPr lang="en-US"/>
            <a:t>Those with low income</a:t>
          </a:r>
        </a:p>
      </dgm:t>
    </dgm:pt>
    <dgm:pt modelId="{A6227F80-FCB2-4872-9B3B-B0F30B4508A9}" type="parTrans" cxnId="{F7445E01-1D8A-4253-94B3-728FA4117916}">
      <dgm:prSet/>
      <dgm:spPr/>
      <dgm:t>
        <a:bodyPr/>
        <a:lstStyle/>
        <a:p>
          <a:endParaRPr lang="en-US"/>
        </a:p>
      </dgm:t>
    </dgm:pt>
    <dgm:pt modelId="{8399D0BD-2158-412F-AF68-D0909B02300C}" type="sibTrans" cxnId="{F7445E01-1D8A-4253-94B3-728FA4117916}">
      <dgm:prSet/>
      <dgm:spPr/>
      <dgm:t>
        <a:bodyPr/>
        <a:lstStyle/>
        <a:p>
          <a:endParaRPr lang="en-US"/>
        </a:p>
      </dgm:t>
    </dgm:pt>
    <dgm:pt modelId="{3E4868AC-E105-4987-BD62-690975A9DCE2}">
      <dgm:prSet/>
      <dgm:spPr/>
      <dgm:t>
        <a:bodyPr/>
        <a:lstStyle/>
        <a:p>
          <a:r>
            <a:rPr lang="en-US"/>
            <a:t>Members of minority groups</a:t>
          </a:r>
        </a:p>
      </dgm:t>
    </dgm:pt>
    <dgm:pt modelId="{66B5A459-8410-44EC-9582-6DFD935D342D}" type="parTrans" cxnId="{6E3E2884-F09A-428B-9AC2-9B090F959C26}">
      <dgm:prSet/>
      <dgm:spPr/>
      <dgm:t>
        <a:bodyPr/>
        <a:lstStyle/>
        <a:p>
          <a:endParaRPr lang="en-US"/>
        </a:p>
      </dgm:t>
    </dgm:pt>
    <dgm:pt modelId="{4CCBDC5A-C304-45A9-BC4B-9A1AFB7BDD3F}" type="sibTrans" cxnId="{6E3E2884-F09A-428B-9AC2-9B090F959C26}">
      <dgm:prSet/>
      <dgm:spPr/>
      <dgm:t>
        <a:bodyPr/>
        <a:lstStyle/>
        <a:p>
          <a:endParaRPr lang="en-US"/>
        </a:p>
      </dgm:t>
    </dgm:pt>
    <dgm:pt modelId="{C11765A9-E4B8-40DF-9DDC-1B9DEA4E5AA3}">
      <dgm:prSet/>
      <dgm:spPr/>
      <dgm:t>
        <a:bodyPr/>
        <a:lstStyle/>
        <a:p>
          <a:r>
            <a:rPr lang="en-US"/>
            <a:t>People living in rural communities</a:t>
          </a:r>
        </a:p>
      </dgm:t>
    </dgm:pt>
    <dgm:pt modelId="{264BDC99-40CC-4FFC-934C-781DE7F3AD18}" type="parTrans" cxnId="{25DE201A-53FD-4AAA-B413-57BDEEDF53DC}">
      <dgm:prSet/>
      <dgm:spPr/>
      <dgm:t>
        <a:bodyPr/>
        <a:lstStyle/>
        <a:p>
          <a:endParaRPr lang="en-US"/>
        </a:p>
      </dgm:t>
    </dgm:pt>
    <dgm:pt modelId="{3F59449C-3ED7-48EF-81C0-33842E92626B}" type="sibTrans" cxnId="{25DE201A-53FD-4AAA-B413-57BDEEDF53DC}">
      <dgm:prSet/>
      <dgm:spPr/>
      <dgm:t>
        <a:bodyPr/>
        <a:lstStyle/>
        <a:p>
          <a:endParaRPr lang="en-US"/>
        </a:p>
      </dgm:t>
    </dgm:pt>
    <dgm:pt modelId="{A16F3709-C486-4C22-B04C-AAAF2DA62DC3}">
      <dgm:prSet/>
      <dgm:spPr/>
      <dgm:t>
        <a:bodyPr/>
        <a:lstStyle/>
        <a:p>
          <a:r>
            <a:rPr lang="en-US"/>
            <a:t>Individuals with limited English proficiency</a:t>
          </a:r>
        </a:p>
      </dgm:t>
    </dgm:pt>
    <dgm:pt modelId="{484B5CC4-2C8D-4BF5-A7D2-72E45D403485}" type="parTrans" cxnId="{4B364382-F88A-43FC-B448-D7C382BB6443}">
      <dgm:prSet/>
      <dgm:spPr/>
      <dgm:t>
        <a:bodyPr/>
        <a:lstStyle/>
        <a:p>
          <a:endParaRPr lang="en-US"/>
        </a:p>
      </dgm:t>
    </dgm:pt>
    <dgm:pt modelId="{4AA0C62F-9717-42E9-AB87-7B9C57BFF652}" type="sibTrans" cxnId="{4B364382-F88A-43FC-B448-D7C382BB6443}">
      <dgm:prSet/>
      <dgm:spPr/>
      <dgm:t>
        <a:bodyPr/>
        <a:lstStyle/>
        <a:p>
          <a:endParaRPr lang="en-US"/>
        </a:p>
      </dgm:t>
    </dgm:pt>
    <dgm:pt modelId="{46B1FB58-396A-4CE1-9B74-E208B8BF0C31}">
      <dgm:prSet/>
      <dgm:spPr/>
      <dgm:t>
        <a:bodyPr/>
        <a:lstStyle/>
        <a:p>
          <a:r>
            <a:rPr lang="en-US"/>
            <a:t>Those at risk for institutional care</a:t>
          </a:r>
        </a:p>
      </dgm:t>
    </dgm:pt>
    <dgm:pt modelId="{F64CC061-BED8-4BE4-8C6B-C36BBAC60626}" type="parTrans" cxnId="{4FDE98FB-240F-4DBD-8961-0B564CCC868A}">
      <dgm:prSet/>
      <dgm:spPr/>
      <dgm:t>
        <a:bodyPr/>
        <a:lstStyle/>
        <a:p>
          <a:endParaRPr lang="en-US"/>
        </a:p>
      </dgm:t>
    </dgm:pt>
    <dgm:pt modelId="{9378D5E6-63FB-4E6B-9821-721A71891CFF}" type="sibTrans" cxnId="{4FDE98FB-240F-4DBD-8961-0B564CCC868A}">
      <dgm:prSet/>
      <dgm:spPr/>
      <dgm:t>
        <a:bodyPr/>
        <a:lstStyle/>
        <a:p>
          <a:endParaRPr lang="en-US"/>
        </a:p>
      </dgm:t>
    </dgm:pt>
    <dgm:pt modelId="{604BF403-80A9-493F-B8DA-C7BD0466103B}" type="pres">
      <dgm:prSet presAssocID="{77C43F7A-5A3B-4540-930B-71AEF2ADF89D}" presName="root" presStyleCnt="0">
        <dgm:presLayoutVars>
          <dgm:dir/>
          <dgm:resizeHandles val="exact"/>
        </dgm:presLayoutVars>
      </dgm:prSet>
      <dgm:spPr/>
    </dgm:pt>
    <dgm:pt modelId="{F03A3E1C-474F-404A-A5BA-9D7C280B579F}" type="pres">
      <dgm:prSet presAssocID="{BAD1ED8D-B32B-4531-9719-A7D6407A6FAE}" presName="compNode" presStyleCnt="0"/>
      <dgm:spPr/>
    </dgm:pt>
    <dgm:pt modelId="{5A65348C-D3C4-42CB-9CA3-8C22D9F6A57E}" type="pres">
      <dgm:prSet presAssocID="{BAD1ED8D-B32B-4531-9719-A7D6407A6FAE}" presName="bgRect" presStyleLbl="bgShp" presStyleIdx="0" presStyleCnt="5"/>
      <dgm:spPr>
        <a:solidFill>
          <a:schemeClr val="bg1">
            <a:lumMod val="95000"/>
          </a:schemeClr>
        </a:solidFill>
      </dgm:spPr>
    </dgm:pt>
    <dgm:pt modelId="{84DCFF86-A684-4FBE-BAA6-07469B954CAB}" type="pres">
      <dgm:prSet presAssocID="{BAD1ED8D-B32B-4531-9719-A7D6407A6F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D0E7C4E-FD80-429D-B99E-41C37FDC9DB3}" type="pres">
      <dgm:prSet presAssocID="{BAD1ED8D-B32B-4531-9719-A7D6407A6FAE}" presName="spaceRect" presStyleCnt="0"/>
      <dgm:spPr/>
    </dgm:pt>
    <dgm:pt modelId="{ECD5BB5E-C404-4B68-A051-B35D0C41C52E}" type="pres">
      <dgm:prSet presAssocID="{BAD1ED8D-B32B-4531-9719-A7D6407A6FAE}" presName="parTx" presStyleLbl="revTx" presStyleIdx="0" presStyleCnt="5">
        <dgm:presLayoutVars>
          <dgm:chMax val="0"/>
          <dgm:chPref val="0"/>
        </dgm:presLayoutVars>
      </dgm:prSet>
      <dgm:spPr/>
    </dgm:pt>
    <dgm:pt modelId="{598B6C7B-58BC-4D86-BDCE-3E90B95458B9}" type="pres">
      <dgm:prSet presAssocID="{8399D0BD-2158-412F-AF68-D0909B02300C}" presName="sibTrans" presStyleCnt="0"/>
      <dgm:spPr/>
    </dgm:pt>
    <dgm:pt modelId="{FB922DB9-2A45-48F6-B529-B95F2DD9C526}" type="pres">
      <dgm:prSet presAssocID="{3E4868AC-E105-4987-BD62-690975A9DCE2}" presName="compNode" presStyleCnt="0"/>
      <dgm:spPr/>
    </dgm:pt>
    <dgm:pt modelId="{8C7BAD35-28C9-4049-8D9F-E6552F051937}" type="pres">
      <dgm:prSet presAssocID="{3E4868AC-E105-4987-BD62-690975A9DCE2}" presName="bgRect" presStyleLbl="bgShp" presStyleIdx="1" presStyleCnt="5"/>
      <dgm:spPr>
        <a:solidFill>
          <a:schemeClr val="bg1">
            <a:lumMod val="95000"/>
          </a:schemeClr>
        </a:solidFill>
      </dgm:spPr>
    </dgm:pt>
    <dgm:pt modelId="{9E6F5E72-BC26-441A-94B9-C56B7712327F}" type="pres">
      <dgm:prSet presAssocID="{3E4868AC-E105-4987-BD62-690975A9DCE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CFFB45F-9B38-4C94-AF0F-2B824EAA87E7}" type="pres">
      <dgm:prSet presAssocID="{3E4868AC-E105-4987-BD62-690975A9DCE2}" presName="spaceRect" presStyleCnt="0"/>
      <dgm:spPr/>
    </dgm:pt>
    <dgm:pt modelId="{8C16141A-C1D9-4EB5-9F4F-8095932BA9DD}" type="pres">
      <dgm:prSet presAssocID="{3E4868AC-E105-4987-BD62-690975A9DCE2}" presName="parTx" presStyleLbl="revTx" presStyleIdx="1" presStyleCnt="5">
        <dgm:presLayoutVars>
          <dgm:chMax val="0"/>
          <dgm:chPref val="0"/>
        </dgm:presLayoutVars>
      </dgm:prSet>
      <dgm:spPr/>
    </dgm:pt>
    <dgm:pt modelId="{DEFB3E90-A833-4482-AC3A-31767AD016FF}" type="pres">
      <dgm:prSet presAssocID="{4CCBDC5A-C304-45A9-BC4B-9A1AFB7BDD3F}" presName="sibTrans" presStyleCnt="0"/>
      <dgm:spPr/>
    </dgm:pt>
    <dgm:pt modelId="{AEB9DE25-3719-4415-BBBE-8940A14413C2}" type="pres">
      <dgm:prSet presAssocID="{C11765A9-E4B8-40DF-9DDC-1B9DEA4E5AA3}" presName="compNode" presStyleCnt="0"/>
      <dgm:spPr/>
    </dgm:pt>
    <dgm:pt modelId="{1A4E16BD-7BD8-41E8-AC8D-A0BC109148A3}" type="pres">
      <dgm:prSet presAssocID="{C11765A9-E4B8-40DF-9DDC-1B9DEA4E5AA3}" presName="bgRect" presStyleLbl="bgShp" presStyleIdx="2" presStyleCnt="5"/>
      <dgm:spPr>
        <a:solidFill>
          <a:schemeClr val="bg1">
            <a:lumMod val="95000"/>
          </a:schemeClr>
        </a:solidFill>
      </dgm:spPr>
    </dgm:pt>
    <dgm:pt modelId="{A95AC89F-5E73-4244-BD28-DA22E2CE8C87}" type="pres">
      <dgm:prSet presAssocID="{C11765A9-E4B8-40DF-9DDC-1B9DEA4E5AA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ps with solid fill"/>
        </a:ext>
      </dgm:extLst>
    </dgm:pt>
    <dgm:pt modelId="{4E2B39F5-3E20-4145-ABA3-6DB7ACB68131}" type="pres">
      <dgm:prSet presAssocID="{C11765A9-E4B8-40DF-9DDC-1B9DEA4E5AA3}" presName="spaceRect" presStyleCnt="0"/>
      <dgm:spPr/>
    </dgm:pt>
    <dgm:pt modelId="{F577BE27-7ED8-495A-90EC-0F22CC68136C}" type="pres">
      <dgm:prSet presAssocID="{C11765A9-E4B8-40DF-9DDC-1B9DEA4E5AA3}" presName="parTx" presStyleLbl="revTx" presStyleIdx="2" presStyleCnt="5">
        <dgm:presLayoutVars>
          <dgm:chMax val="0"/>
          <dgm:chPref val="0"/>
        </dgm:presLayoutVars>
      </dgm:prSet>
      <dgm:spPr/>
    </dgm:pt>
    <dgm:pt modelId="{8B3A6BE5-0280-4AFF-9A31-442186E714C1}" type="pres">
      <dgm:prSet presAssocID="{3F59449C-3ED7-48EF-81C0-33842E92626B}" presName="sibTrans" presStyleCnt="0"/>
      <dgm:spPr/>
    </dgm:pt>
    <dgm:pt modelId="{34DB379B-89C8-4B91-B8E6-C9B53E1C0DA7}" type="pres">
      <dgm:prSet presAssocID="{A16F3709-C486-4C22-B04C-AAAF2DA62DC3}" presName="compNode" presStyleCnt="0"/>
      <dgm:spPr/>
    </dgm:pt>
    <dgm:pt modelId="{234007A8-A493-4550-BE00-BA7D9A6DDCB9}" type="pres">
      <dgm:prSet presAssocID="{A16F3709-C486-4C22-B04C-AAAF2DA62DC3}" presName="bgRect" presStyleLbl="bgShp" presStyleIdx="3" presStyleCnt="5"/>
      <dgm:spPr>
        <a:solidFill>
          <a:schemeClr val="bg1">
            <a:lumMod val="95000"/>
          </a:schemeClr>
        </a:solidFill>
      </dgm:spPr>
    </dgm:pt>
    <dgm:pt modelId="{0765304E-18C0-4441-9F71-0CAD8DF4ECCF}" type="pres">
      <dgm:prSet presAssocID="{A16F3709-C486-4C22-B04C-AAAF2DA62DC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 with solid fill"/>
        </a:ext>
      </dgm:extLst>
    </dgm:pt>
    <dgm:pt modelId="{B9E588FC-7EA6-4533-AECF-B22685BF055A}" type="pres">
      <dgm:prSet presAssocID="{A16F3709-C486-4C22-B04C-AAAF2DA62DC3}" presName="spaceRect" presStyleCnt="0"/>
      <dgm:spPr/>
    </dgm:pt>
    <dgm:pt modelId="{12162BB7-9365-4349-B586-81760EA41EC2}" type="pres">
      <dgm:prSet presAssocID="{A16F3709-C486-4C22-B04C-AAAF2DA62DC3}" presName="parTx" presStyleLbl="revTx" presStyleIdx="3" presStyleCnt="5">
        <dgm:presLayoutVars>
          <dgm:chMax val="0"/>
          <dgm:chPref val="0"/>
        </dgm:presLayoutVars>
      </dgm:prSet>
      <dgm:spPr/>
    </dgm:pt>
    <dgm:pt modelId="{D9CB3857-BEF4-475A-AF55-558071ADB8C5}" type="pres">
      <dgm:prSet presAssocID="{4AA0C62F-9717-42E9-AB87-7B9C57BFF652}" presName="sibTrans" presStyleCnt="0"/>
      <dgm:spPr/>
    </dgm:pt>
    <dgm:pt modelId="{A5DC2D72-C4F0-444C-9114-F98CDA986BDF}" type="pres">
      <dgm:prSet presAssocID="{46B1FB58-396A-4CE1-9B74-E208B8BF0C31}" presName="compNode" presStyleCnt="0"/>
      <dgm:spPr/>
    </dgm:pt>
    <dgm:pt modelId="{D8AE0B69-8EBE-43F2-917E-73C4EAD7691C}" type="pres">
      <dgm:prSet presAssocID="{46B1FB58-396A-4CE1-9B74-E208B8BF0C31}" presName="bgRect" presStyleLbl="bgShp" presStyleIdx="4" presStyleCnt="5"/>
      <dgm:spPr>
        <a:solidFill>
          <a:schemeClr val="bg1">
            <a:lumMod val="95000"/>
          </a:schemeClr>
        </a:solidFill>
      </dgm:spPr>
    </dgm:pt>
    <dgm:pt modelId="{21D9EFA5-CB28-4F9F-8C2F-C332CD23A83E}" type="pres">
      <dgm:prSet presAssocID="{46B1FB58-396A-4CE1-9B74-E208B8BF0C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with solid fill"/>
        </a:ext>
      </dgm:extLst>
    </dgm:pt>
    <dgm:pt modelId="{14E6E9D0-C82A-4C2E-9958-6923A98ED6D1}" type="pres">
      <dgm:prSet presAssocID="{46B1FB58-396A-4CE1-9B74-E208B8BF0C31}" presName="spaceRect" presStyleCnt="0"/>
      <dgm:spPr/>
    </dgm:pt>
    <dgm:pt modelId="{D1534FBD-DA76-4F11-AAB0-6B52DE3C3615}" type="pres">
      <dgm:prSet presAssocID="{46B1FB58-396A-4CE1-9B74-E208B8BF0C3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7445E01-1D8A-4253-94B3-728FA4117916}" srcId="{77C43F7A-5A3B-4540-930B-71AEF2ADF89D}" destId="{BAD1ED8D-B32B-4531-9719-A7D6407A6FAE}" srcOrd="0" destOrd="0" parTransId="{A6227F80-FCB2-4872-9B3B-B0F30B4508A9}" sibTransId="{8399D0BD-2158-412F-AF68-D0909B02300C}"/>
    <dgm:cxn modelId="{25DE201A-53FD-4AAA-B413-57BDEEDF53DC}" srcId="{77C43F7A-5A3B-4540-930B-71AEF2ADF89D}" destId="{C11765A9-E4B8-40DF-9DDC-1B9DEA4E5AA3}" srcOrd="2" destOrd="0" parTransId="{264BDC99-40CC-4FFC-934C-781DE7F3AD18}" sibTransId="{3F59449C-3ED7-48EF-81C0-33842E92626B}"/>
    <dgm:cxn modelId="{5098EA27-ABBC-4CBE-A5FA-760ACF360221}" type="presOf" srcId="{C11765A9-E4B8-40DF-9DDC-1B9DEA4E5AA3}" destId="{F577BE27-7ED8-495A-90EC-0F22CC68136C}" srcOrd="0" destOrd="0" presId="urn:microsoft.com/office/officeart/2018/2/layout/IconVerticalSolidList"/>
    <dgm:cxn modelId="{0F93FF6E-44E0-4D96-A81C-AE4080F2ED1A}" type="presOf" srcId="{77C43F7A-5A3B-4540-930B-71AEF2ADF89D}" destId="{604BF403-80A9-493F-B8DA-C7BD0466103B}" srcOrd="0" destOrd="0" presId="urn:microsoft.com/office/officeart/2018/2/layout/IconVerticalSolidList"/>
    <dgm:cxn modelId="{55FC0975-AD84-4497-8753-72C73E14DA0B}" type="presOf" srcId="{A16F3709-C486-4C22-B04C-AAAF2DA62DC3}" destId="{12162BB7-9365-4349-B586-81760EA41EC2}" srcOrd="0" destOrd="0" presId="urn:microsoft.com/office/officeart/2018/2/layout/IconVerticalSolidList"/>
    <dgm:cxn modelId="{4B364382-F88A-43FC-B448-D7C382BB6443}" srcId="{77C43F7A-5A3B-4540-930B-71AEF2ADF89D}" destId="{A16F3709-C486-4C22-B04C-AAAF2DA62DC3}" srcOrd="3" destOrd="0" parTransId="{484B5CC4-2C8D-4BF5-A7D2-72E45D403485}" sibTransId="{4AA0C62F-9717-42E9-AB87-7B9C57BFF652}"/>
    <dgm:cxn modelId="{6E3E2884-F09A-428B-9AC2-9B090F959C26}" srcId="{77C43F7A-5A3B-4540-930B-71AEF2ADF89D}" destId="{3E4868AC-E105-4987-BD62-690975A9DCE2}" srcOrd="1" destOrd="0" parTransId="{66B5A459-8410-44EC-9582-6DFD935D342D}" sibTransId="{4CCBDC5A-C304-45A9-BC4B-9A1AFB7BDD3F}"/>
    <dgm:cxn modelId="{201CDEBB-2592-4D20-8A89-18A007C3759F}" type="presOf" srcId="{BAD1ED8D-B32B-4531-9719-A7D6407A6FAE}" destId="{ECD5BB5E-C404-4B68-A051-B35D0C41C52E}" srcOrd="0" destOrd="0" presId="urn:microsoft.com/office/officeart/2018/2/layout/IconVerticalSolidList"/>
    <dgm:cxn modelId="{D646E5BD-3441-478C-94BB-F05B15ACB72E}" type="presOf" srcId="{46B1FB58-396A-4CE1-9B74-E208B8BF0C31}" destId="{D1534FBD-DA76-4F11-AAB0-6B52DE3C3615}" srcOrd="0" destOrd="0" presId="urn:microsoft.com/office/officeart/2018/2/layout/IconVerticalSolidList"/>
    <dgm:cxn modelId="{2C8202E7-59DE-4FBF-8BA2-AC184DCD2FAF}" type="presOf" srcId="{3E4868AC-E105-4987-BD62-690975A9DCE2}" destId="{8C16141A-C1D9-4EB5-9F4F-8095932BA9DD}" srcOrd="0" destOrd="0" presId="urn:microsoft.com/office/officeart/2018/2/layout/IconVerticalSolidList"/>
    <dgm:cxn modelId="{4FDE98FB-240F-4DBD-8961-0B564CCC868A}" srcId="{77C43F7A-5A3B-4540-930B-71AEF2ADF89D}" destId="{46B1FB58-396A-4CE1-9B74-E208B8BF0C31}" srcOrd="4" destOrd="0" parTransId="{F64CC061-BED8-4BE4-8C6B-C36BBAC60626}" sibTransId="{9378D5E6-63FB-4E6B-9821-721A71891CFF}"/>
    <dgm:cxn modelId="{C3CA9A58-CA54-4F77-9E6A-32000F2A705C}" type="presParOf" srcId="{604BF403-80A9-493F-B8DA-C7BD0466103B}" destId="{F03A3E1C-474F-404A-A5BA-9D7C280B579F}" srcOrd="0" destOrd="0" presId="urn:microsoft.com/office/officeart/2018/2/layout/IconVerticalSolidList"/>
    <dgm:cxn modelId="{087AF62F-AD0E-4F88-A98D-F34FC8888EDE}" type="presParOf" srcId="{F03A3E1C-474F-404A-A5BA-9D7C280B579F}" destId="{5A65348C-D3C4-42CB-9CA3-8C22D9F6A57E}" srcOrd="0" destOrd="0" presId="urn:microsoft.com/office/officeart/2018/2/layout/IconVerticalSolidList"/>
    <dgm:cxn modelId="{FA88ABDB-246A-4736-88E8-C6AD43FCFDA4}" type="presParOf" srcId="{F03A3E1C-474F-404A-A5BA-9D7C280B579F}" destId="{84DCFF86-A684-4FBE-BAA6-07469B954CAB}" srcOrd="1" destOrd="0" presId="urn:microsoft.com/office/officeart/2018/2/layout/IconVerticalSolidList"/>
    <dgm:cxn modelId="{69FD2A03-3ED6-4560-AF23-1065CD9DA55F}" type="presParOf" srcId="{F03A3E1C-474F-404A-A5BA-9D7C280B579F}" destId="{7D0E7C4E-FD80-429D-B99E-41C37FDC9DB3}" srcOrd="2" destOrd="0" presId="urn:microsoft.com/office/officeart/2018/2/layout/IconVerticalSolidList"/>
    <dgm:cxn modelId="{98138923-4BD2-46DC-885F-4D60009CF0C3}" type="presParOf" srcId="{F03A3E1C-474F-404A-A5BA-9D7C280B579F}" destId="{ECD5BB5E-C404-4B68-A051-B35D0C41C52E}" srcOrd="3" destOrd="0" presId="urn:microsoft.com/office/officeart/2018/2/layout/IconVerticalSolidList"/>
    <dgm:cxn modelId="{BED551D1-6A7F-47DF-A4EE-B88B78400462}" type="presParOf" srcId="{604BF403-80A9-493F-B8DA-C7BD0466103B}" destId="{598B6C7B-58BC-4D86-BDCE-3E90B95458B9}" srcOrd="1" destOrd="0" presId="urn:microsoft.com/office/officeart/2018/2/layout/IconVerticalSolidList"/>
    <dgm:cxn modelId="{C59633EB-DED0-4D12-8B8F-02827C75DB0A}" type="presParOf" srcId="{604BF403-80A9-493F-B8DA-C7BD0466103B}" destId="{FB922DB9-2A45-48F6-B529-B95F2DD9C526}" srcOrd="2" destOrd="0" presId="urn:microsoft.com/office/officeart/2018/2/layout/IconVerticalSolidList"/>
    <dgm:cxn modelId="{A132DF3C-C753-4913-A113-549DEBEB5006}" type="presParOf" srcId="{FB922DB9-2A45-48F6-B529-B95F2DD9C526}" destId="{8C7BAD35-28C9-4049-8D9F-E6552F051937}" srcOrd="0" destOrd="0" presId="urn:microsoft.com/office/officeart/2018/2/layout/IconVerticalSolidList"/>
    <dgm:cxn modelId="{9DFE82B2-0171-4708-953C-34EAB74CCD7F}" type="presParOf" srcId="{FB922DB9-2A45-48F6-B529-B95F2DD9C526}" destId="{9E6F5E72-BC26-441A-94B9-C56B7712327F}" srcOrd="1" destOrd="0" presId="urn:microsoft.com/office/officeart/2018/2/layout/IconVerticalSolidList"/>
    <dgm:cxn modelId="{E4F18AFC-8AB0-4D27-8139-0E69CC05CC11}" type="presParOf" srcId="{FB922DB9-2A45-48F6-B529-B95F2DD9C526}" destId="{FCFFB45F-9B38-4C94-AF0F-2B824EAA87E7}" srcOrd="2" destOrd="0" presId="urn:microsoft.com/office/officeart/2018/2/layout/IconVerticalSolidList"/>
    <dgm:cxn modelId="{44E22936-503D-405E-8B15-24B0DC9AE1FF}" type="presParOf" srcId="{FB922DB9-2A45-48F6-B529-B95F2DD9C526}" destId="{8C16141A-C1D9-4EB5-9F4F-8095932BA9DD}" srcOrd="3" destOrd="0" presId="urn:microsoft.com/office/officeart/2018/2/layout/IconVerticalSolidList"/>
    <dgm:cxn modelId="{6257AC27-B27D-4B27-8CC5-A089A8244C05}" type="presParOf" srcId="{604BF403-80A9-493F-B8DA-C7BD0466103B}" destId="{DEFB3E90-A833-4482-AC3A-31767AD016FF}" srcOrd="3" destOrd="0" presId="urn:microsoft.com/office/officeart/2018/2/layout/IconVerticalSolidList"/>
    <dgm:cxn modelId="{2BCF8AA0-2EAE-4F41-A542-257CBF28E526}" type="presParOf" srcId="{604BF403-80A9-493F-B8DA-C7BD0466103B}" destId="{AEB9DE25-3719-4415-BBBE-8940A14413C2}" srcOrd="4" destOrd="0" presId="urn:microsoft.com/office/officeart/2018/2/layout/IconVerticalSolidList"/>
    <dgm:cxn modelId="{8A0F8DC4-6D3C-4D67-98D3-C734A2664DE8}" type="presParOf" srcId="{AEB9DE25-3719-4415-BBBE-8940A14413C2}" destId="{1A4E16BD-7BD8-41E8-AC8D-A0BC109148A3}" srcOrd="0" destOrd="0" presId="urn:microsoft.com/office/officeart/2018/2/layout/IconVerticalSolidList"/>
    <dgm:cxn modelId="{E782E93A-1CE0-41FA-AF8F-F73820D5CEAC}" type="presParOf" srcId="{AEB9DE25-3719-4415-BBBE-8940A14413C2}" destId="{A95AC89F-5E73-4244-BD28-DA22E2CE8C87}" srcOrd="1" destOrd="0" presId="urn:microsoft.com/office/officeart/2018/2/layout/IconVerticalSolidList"/>
    <dgm:cxn modelId="{C45E7E20-3814-41FD-A756-4A333C4AD075}" type="presParOf" srcId="{AEB9DE25-3719-4415-BBBE-8940A14413C2}" destId="{4E2B39F5-3E20-4145-ABA3-6DB7ACB68131}" srcOrd="2" destOrd="0" presId="urn:microsoft.com/office/officeart/2018/2/layout/IconVerticalSolidList"/>
    <dgm:cxn modelId="{C029F1FD-D958-413A-A7A3-8D2A7958B41B}" type="presParOf" srcId="{AEB9DE25-3719-4415-BBBE-8940A14413C2}" destId="{F577BE27-7ED8-495A-90EC-0F22CC68136C}" srcOrd="3" destOrd="0" presId="urn:microsoft.com/office/officeart/2018/2/layout/IconVerticalSolidList"/>
    <dgm:cxn modelId="{885AC107-9C7A-42AC-9AA4-B3924B65AF21}" type="presParOf" srcId="{604BF403-80A9-493F-B8DA-C7BD0466103B}" destId="{8B3A6BE5-0280-4AFF-9A31-442186E714C1}" srcOrd="5" destOrd="0" presId="urn:microsoft.com/office/officeart/2018/2/layout/IconVerticalSolidList"/>
    <dgm:cxn modelId="{9267A447-E6F9-40CC-AE83-841E0263181B}" type="presParOf" srcId="{604BF403-80A9-493F-B8DA-C7BD0466103B}" destId="{34DB379B-89C8-4B91-B8E6-C9B53E1C0DA7}" srcOrd="6" destOrd="0" presId="urn:microsoft.com/office/officeart/2018/2/layout/IconVerticalSolidList"/>
    <dgm:cxn modelId="{C89526F4-175D-4BAA-83D8-7043A65C849F}" type="presParOf" srcId="{34DB379B-89C8-4B91-B8E6-C9B53E1C0DA7}" destId="{234007A8-A493-4550-BE00-BA7D9A6DDCB9}" srcOrd="0" destOrd="0" presId="urn:microsoft.com/office/officeart/2018/2/layout/IconVerticalSolidList"/>
    <dgm:cxn modelId="{364A2108-6058-47A5-BF9C-921ADE5D7F1B}" type="presParOf" srcId="{34DB379B-89C8-4B91-B8E6-C9B53E1C0DA7}" destId="{0765304E-18C0-4441-9F71-0CAD8DF4ECCF}" srcOrd="1" destOrd="0" presId="urn:microsoft.com/office/officeart/2018/2/layout/IconVerticalSolidList"/>
    <dgm:cxn modelId="{B5EB4598-DBFC-464B-967A-B3C82B78A624}" type="presParOf" srcId="{34DB379B-89C8-4B91-B8E6-C9B53E1C0DA7}" destId="{B9E588FC-7EA6-4533-AECF-B22685BF055A}" srcOrd="2" destOrd="0" presId="urn:microsoft.com/office/officeart/2018/2/layout/IconVerticalSolidList"/>
    <dgm:cxn modelId="{5935689C-C80B-48CB-B199-C19D0A6F188B}" type="presParOf" srcId="{34DB379B-89C8-4B91-B8E6-C9B53E1C0DA7}" destId="{12162BB7-9365-4349-B586-81760EA41EC2}" srcOrd="3" destOrd="0" presId="urn:microsoft.com/office/officeart/2018/2/layout/IconVerticalSolidList"/>
    <dgm:cxn modelId="{3208B993-F788-4EDC-BB27-F21A8C9D6810}" type="presParOf" srcId="{604BF403-80A9-493F-B8DA-C7BD0466103B}" destId="{D9CB3857-BEF4-475A-AF55-558071ADB8C5}" srcOrd="7" destOrd="0" presId="urn:microsoft.com/office/officeart/2018/2/layout/IconVerticalSolidList"/>
    <dgm:cxn modelId="{55E3605B-CA51-4441-BDBF-5F16A8167CDB}" type="presParOf" srcId="{604BF403-80A9-493F-B8DA-C7BD0466103B}" destId="{A5DC2D72-C4F0-444C-9114-F98CDA986BDF}" srcOrd="8" destOrd="0" presId="urn:microsoft.com/office/officeart/2018/2/layout/IconVerticalSolidList"/>
    <dgm:cxn modelId="{1F88C553-DC15-4A82-8BAF-15E3D8ECB49C}" type="presParOf" srcId="{A5DC2D72-C4F0-444C-9114-F98CDA986BDF}" destId="{D8AE0B69-8EBE-43F2-917E-73C4EAD7691C}" srcOrd="0" destOrd="0" presId="urn:microsoft.com/office/officeart/2018/2/layout/IconVerticalSolidList"/>
    <dgm:cxn modelId="{77F08C89-624F-48A5-AC69-F8711A7C6B96}" type="presParOf" srcId="{A5DC2D72-C4F0-444C-9114-F98CDA986BDF}" destId="{21D9EFA5-CB28-4F9F-8C2F-C332CD23A83E}" srcOrd="1" destOrd="0" presId="urn:microsoft.com/office/officeart/2018/2/layout/IconVerticalSolidList"/>
    <dgm:cxn modelId="{2B31292E-FB1A-432D-87B4-85A484A018E4}" type="presParOf" srcId="{A5DC2D72-C4F0-444C-9114-F98CDA986BDF}" destId="{14E6E9D0-C82A-4C2E-9958-6923A98ED6D1}" srcOrd="2" destOrd="0" presId="urn:microsoft.com/office/officeart/2018/2/layout/IconVerticalSolidList"/>
    <dgm:cxn modelId="{DE138ACA-B8E8-4925-8838-71C5F00AD5DA}" type="presParOf" srcId="{A5DC2D72-C4F0-444C-9114-F98CDA986BDF}" destId="{D1534FBD-DA76-4F11-AAB0-6B52DE3C36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80C14-2803-44E1-AF1C-BAFEC6F3055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6109A1C-A1D5-4155-A1A8-2FA9B7EEF5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Avoid being territorial</a:t>
          </a:r>
        </a:p>
      </dgm:t>
    </dgm:pt>
    <dgm:pt modelId="{EDC991D9-6257-4021-871F-0817248FEB2A}" type="parTrans" cxnId="{6F2E2F33-E50F-415C-B102-2C6E70FB1B47}">
      <dgm:prSet/>
      <dgm:spPr/>
      <dgm:t>
        <a:bodyPr/>
        <a:lstStyle/>
        <a:p>
          <a:endParaRPr lang="en-US"/>
        </a:p>
      </dgm:t>
    </dgm:pt>
    <dgm:pt modelId="{1D964D43-3CDB-409A-9C7A-5C6FFE51FA91}" type="sibTrans" cxnId="{6F2E2F33-E50F-415C-B102-2C6E70FB1B47}">
      <dgm:prSet/>
      <dgm:spPr/>
      <dgm:t>
        <a:bodyPr/>
        <a:lstStyle/>
        <a:p>
          <a:endParaRPr lang="en-US"/>
        </a:p>
      </dgm:t>
    </dgm:pt>
    <dgm:pt modelId="{394AF006-3858-4289-A04D-F4EDB909F6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Find your CHAMPION</a:t>
          </a:r>
        </a:p>
      </dgm:t>
    </dgm:pt>
    <dgm:pt modelId="{ED2026D1-A929-40D3-A38A-F0450A00CFA6}" type="parTrans" cxnId="{3CA0B685-E828-4711-8317-0F8336AB7B2F}">
      <dgm:prSet/>
      <dgm:spPr/>
      <dgm:t>
        <a:bodyPr/>
        <a:lstStyle/>
        <a:p>
          <a:endParaRPr lang="en-US"/>
        </a:p>
      </dgm:t>
    </dgm:pt>
    <dgm:pt modelId="{65E98A1E-22AD-4CBA-B4D0-2B8EC2071D8A}" type="sibTrans" cxnId="{3CA0B685-E828-4711-8317-0F8336AB7B2F}">
      <dgm:prSet/>
      <dgm:spPr/>
      <dgm:t>
        <a:bodyPr/>
        <a:lstStyle/>
        <a:p>
          <a:endParaRPr lang="en-US"/>
        </a:p>
      </dgm:t>
    </dgm:pt>
    <dgm:pt modelId="{1CD27046-6DD7-478B-8AF0-7F9599C399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Communicate goals and objectives</a:t>
          </a:r>
        </a:p>
      </dgm:t>
    </dgm:pt>
    <dgm:pt modelId="{444174EF-0799-401B-A4F1-DB3F13F8D34F}" type="parTrans" cxnId="{E96D4DBE-AC73-4E43-B944-18850380A8B2}">
      <dgm:prSet/>
      <dgm:spPr/>
      <dgm:t>
        <a:bodyPr/>
        <a:lstStyle/>
        <a:p>
          <a:endParaRPr lang="en-US"/>
        </a:p>
      </dgm:t>
    </dgm:pt>
    <dgm:pt modelId="{6496EF94-BD4F-418E-B54B-F728CE56129C}" type="sibTrans" cxnId="{E96D4DBE-AC73-4E43-B944-18850380A8B2}">
      <dgm:prSet/>
      <dgm:spPr/>
      <dgm:t>
        <a:bodyPr/>
        <a:lstStyle/>
        <a:p>
          <a:endParaRPr lang="en-US"/>
        </a:p>
      </dgm:t>
    </dgm:pt>
    <dgm:pt modelId="{9ACFE1DA-246A-4498-98EC-D49F93B208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Keep a record</a:t>
          </a:r>
        </a:p>
      </dgm:t>
    </dgm:pt>
    <dgm:pt modelId="{A0714D22-598C-4D8A-ADEB-1EED044559FC}" type="parTrans" cxnId="{4A6C5E5B-64A0-419C-A532-EAD2850EB0B2}">
      <dgm:prSet/>
      <dgm:spPr/>
      <dgm:t>
        <a:bodyPr/>
        <a:lstStyle/>
        <a:p>
          <a:endParaRPr lang="en-US"/>
        </a:p>
      </dgm:t>
    </dgm:pt>
    <dgm:pt modelId="{7A9650F0-05BD-46BB-A35A-C8510FAAE2B4}" type="sibTrans" cxnId="{4A6C5E5B-64A0-419C-A532-EAD2850EB0B2}">
      <dgm:prSet/>
      <dgm:spPr/>
      <dgm:t>
        <a:bodyPr/>
        <a:lstStyle/>
        <a:p>
          <a:endParaRPr lang="en-US"/>
        </a:p>
      </dgm:t>
    </dgm:pt>
    <dgm:pt modelId="{04C3D927-B2A2-48A5-B6A4-DAB2D2506C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Visit partners and enlist specialist(s)</a:t>
          </a:r>
        </a:p>
      </dgm:t>
    </dgm:pt>
    <dgm:pt modelId="{E7CD633A-9329-4606-B676-B15F4C2DE80B}" type="parTrans" cxnId="{DE28487C-D74D-494B-84CB-1BDC3F29C265}">
      <dgm:prSet/>
      <dgm:spPr/>
      <dgm:t>
        <a:bodyPr/>
        <a:lstStyle/>
        <a:p>
          <a:endParaRPr lang="en-US"/>
        </a:p>
      </dgm:t>
    </dgm:pt>
    <dgm:pt modelId="{17C3F4A2-AB33-47D9-82EE-F20EA2A86E5D}" type="sibTrans" cxnId="{DE28487C-D74D-494B-84CB-1BDC3F29C265}">
      <dgm:prSet/>
      <dgm:spPr/>
      <dgm:t>
        <a:bodyPr/>
        <a:lstStyle/>
        <a:p>
          <a:endParaRPr lang="en-US"/>
        </a:p>
      </dgm:t>
    </dgm:pt>
    <dgm:pt modelId="{DD77CA72-4FCD-414E-835A-314A548C01D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Collect data and share with partners</a:t>
          </a:r>
        </a:p>
      </dgm:t>
    </dgm:pt>
    <dgm:pt modelId="{BABB7607-2700-4A77-B41C-8751D993C6A5}" type="parTrans" cxnId="{0B15FBC6-2F32-4C62-BBD9-EBB4709EC552}">
      <dgm:prSet/>
      <dgm:spPr/>
      <dgm:t>
        <a:bodyPr/>
        <a:lstStyle/>
        <a:p>
          <a:endParaRPr lang="en-US"/>
        </a:p>
      </dgm:t>
    </dgm:pt>
    <dgm:pt modelId="{1B19BB90-3CF9-4AC3-840B-283253974F90}" type="sibTrans" cxnId="{0B15FBC6-2F32-4C62-BBD9-EBB4709EC552}">
      <dgm:prSet/>
      <dgm:spPr/>
      <dgm:t>
        <a:bodyPr/>
        <a:lstStyle/>
        <a:p>
          <a:endParaRPr lang="en-US"/>
        </a:p>
      </dgm:t>
    </dgm:pt>
    <dgm:pt modelId="{AC7E39F7-EAF4-4C81-BFD9-A1F551E03BB3}" type="pres">
      <dgm:prSet presAssocID="{C8780C14-2803-44E1-AF1C-BAFEC6F30553}" presName="root" presStyleCnt="0">
        <dgm:presLayoutVars>
          <dgm:dir/>
          <dgm:resizeHandles val="exact"/>
        </dgm:presLayoutVars>
      </dgm:prSet>
      <dgm:spPr/>
    </dgm:pt>
    <dgm:pt modelId="{DF7C4961-D9BF-4D9A-9207-62B9393F240B}" type="pres">
      <dgm:prSet presAssocID="{06109A1C-A1D5-4155-A1A8-2FA9B7EEF5C5}" presName="compNode" presStyleCnt="0"/>
      <dgm:spPr/>
    </dgm:pt>
    <dgm:pt modelId="{199D958C-A2DD-49E4-A4B0-43ED8499D6E8}" type="pres">
      <dgm:prSet presAssocID="{06109A1C-A1D5-4155-A1A8-2FA9B7EEF5C5}" presName="iconBgRect" presStyleLbl="bgShp" presStyleIdx="0" presStyleCnt="6"/>
      <dgm:spPr/>
    </dgm:pt>
    <dgm:pt modelId="{7D12FE57-34D7-4BEC-B415-F0B582A73AD8}" type="pres">
      <dgm:prSet presAssocID="{06109A1C-A1D5-4155-A1A8-2FA9B7EEF5C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4DF1F7B4-40F3-4AE2-A6DD-9D7EA0C40141}" type="pres">
      <dgm:prSet presAssocID="{06109A1C-A1D5-4155-A1A8-2FA9B7EEF5C5}" presName="spaceRect" presStyleCnt="0"/>
      <dgm:spPr/>
    </dgm:pt>
    <dgm:pt modelId="{D8FCBC72-678A-471A-B765-6CE723E9E753}" type="pres">
      <dgm:prSet presAssocID="{06109A1C-A1D5-4155-A1A8-2FA9B7EEF5C5}" presName="textRect" presStyleLbl="revTx" presStyleIdx="0" presStyleCnt="6">
        <dgm:presLayoutVars>
          <dgm:chMax val="1"/>
          <dgm:chPref val="1"/>
        </dgm:presLayoutVars>
      </dgm:prSet>
      <dgm:spPr/>
    </dgm:pt>
    <dgm:pt modelId="{61BC8001-76C9-4E26-B929-83181D7A26A1}" type="pres">
      <dgm:prSet presAssocID="{1D964D43-3CDB-409A-9C7A-5C6FFE51FA91}" presName="sibTrans" presStyleCnt="0"/>
      <dgm:spPr/>
    </dgm:pt>
    <dgm:pt modelId="{0BD3370F-1BE6-49AE-956F-E10556143772}" type="pres">
      <dgm:prSet presAssocID="{394AF006-3858-4289-A04D-F4EDB909F65A}" presName="compNode" presStyleCnt="0"/>
      <dgm:spPr/>
    </dgm:pt>
    <dgm:pt modelId="{8C43A371-2BB2-4F5E-9522-088CDA67B483}" type="pres">
      <dgm:prSet presAssocID="{394AF006-3858-4289-A04D-F4EDB909F65A}" presName="iconBgRect" presStyleLbl="bgShp" presStyleIdx="1" presStyleCnt="6"/>
      <dgm:spPr/>
    </dgm:pt>
    <dgm:pt modelId="{917D69E9-20B0-472B-82A5-BD92B9444929}" type="pres">
      <dgm:prSet presAssocID="{394AF006-3858-4289-A04D-F4EDB909F65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DDDC3063-835A-420B-983F-3015ADB264C2}" type="pres">
      <dgm:prSet presAssocID="{394AF006-3858-4289-A04D-F4EDB909F65A}" presName="spaceRect" presStyleCnt="0"/>
      <dgm:spPr/>
    </dgm:pt>
    <dgm:pt modelId="{CBEEB1E9-1FAA-4128-9A13-440DC6DEA052}" type="pres">
      <dgm:prSet presAssocID="{394AF006-3858-4289-A04D-F4EDB909F65A}" presName="textRect" presStyleLbl="revTx" presStyleIdx="1" presStyleCnt="6">
        <dgm:presLayoutVars>
          <dgm:chMax val="1"/>
          <dgm:chPref val="1"/>
        </dgm:presLayoutVars>
      </dgm:prSet>
      <dgm:spPr/>
    </dgm:pt>
    <dgm:pt modelId="{9AD82598-E5CE-4EBE-A513-60C4CBC79E03}" type="pres">
      <dgm:prSet presAssocID="{65E98A1E-22AD-4CBA-B4D0-2B8EC2071D8A}" presName="sibTrans" presStyleCnt="0"/>
      <dgm:spPr/>
    </dgm:pt>
    <dgm:pt modelId="{864D33AC-6EB0-4A09-ACBC-0F2F1B6A2145}" type="pres">
      <dgm:prSet presAssocID="{1CD27046-6DD7-478B-8AF0-7F9599C39942}" presName="compNode" presStyleCnt="0"/>
      <dgm:spPr/>
    </dgm:pt>
    <dgm:pt modelId="{A86D1E9B-DEBE-43D5-B474-3B1EC3D8D225}" type="pres">
      <dgm:prSet presAssocID="{1CD27046-6DD7-478B-8AF0-7F9599C39942}" presName="iconBgRect" presStyleLbl="bgShp" presStyleIdx="2" presStyleCnt="6"/>
      <dgm:spPr/>
    </dgm:pt>
    <dgm:pt modelId="{F1441A50-F911-4442-ACBA-46FA85065301}" type="pres">
      <dgm:prSet presAssocID="{1CD27046-6DD7-478B-8AF0-7F9599C3994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431ECF4-C08A-4FE9-8F94-24D10B866B74}" type="pres">
      <dgm:prSet presAssocID="{1CD27046-6DD7-478B-8AF0-7F9599C39942}" presName="spaceRect" presStyleCnt="0"/>
      <dgm:spPr/>
    </dgm:pt>
    <dgm:pt modelId="{16AEB2FF-ACB5-4C4F-B455-7AEE1514772A}" type="pres">
      <dgm:prSet presAssocID="{1CD27046-6DD7-478B-8AF0-7F9599C39942}" presName="textRect" presStyleLbl="revTx" presStyleIdx="2" presStyleCnt="6">
        <dgm:presLayoutVars>
          <dgm:chMax val="1"/>
          <dgm:chPref val="1"/>
        </dgm:presLayoutVars>
      </dgm:prSet>
      <dgm:spPr/>
    </dgm:pt>
    <dgm:pt modelId="{496A042C-73A2-4125-9215-473C6021ABFA}" type="pres">
      <dgm:prSet presAssocID="{6496EF94-BD4F-418E-B54B-F728CE56129C}" presName="sibTrans" presStyleCnt="0"/>
      <dgm:spPr/>
    </dgm:pt>
    <dgm:pt modelId="{082433AB-453F-483F-AA9B-45A689DB7EEB}" type="pres">
      <dgm:prSet presAssocID="{9ACFE1DA-246A-4498-98EC-D49F93B20808}" presName="compNode" presStyleCnt="0"/>
      <dgm:spPr/>
    </dgm:pt>
    <dgm:pt modelId="{1E01E096-091A-4C73-A950-8DDFA90D9D7A}" type="pres">
      <dgm:prSet presAssocID="{9ACFE1DA-246A-4498-98EC-D49F93B20808}" presName="iconBgRect" presStyleLbl="bgShp" presStyleIdx="3" presStyleCnt="6"/>
      <dgm:spPr/>
    </dgm:pt>
    <dgm:pt modelId="{978F6AA1-8192-4368-8126-7BCA9EBECBF8}" type="pres">
      <dgm:prSet presAssocID="{9ACFE1DA-246A-4498-98EC-D49F93B2080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ord"/>
        </a:ext>
      </dgm:extLst>
    </dgm:pt>
    <dgm:pt modelId="{314746E7-9739-4FAE-B25B-29E6E02F4767}" type="pres">
      <dgm:prSet presAssocID="{9ACFE1DA-246A-4498-98EC-D49F93B20808}" presName="spaceRect" presStyleCnt="0"/>
      <dgm:spPr/>
    </dgm:pt>
    <dgm:pt modelId="{6380AA20-9555-4B93-B4FE-DC53F7F956D5}" type="pres">
      <dgm:prSet presAssocID="{9ACFE1DA-246A-4498-98EC-D49F93B20808}" presName="textRect" presStyleLbl="revTx" presStyleIdx="3" presStyleCnt="6">
        <dgm:presLayoutVars>
          <dgm:chMax val="1"/>
          <dgm:chPref val="1"/>
        </dgm:presLayoutVars>
      </dgm:prSet>
      <dgm:spPr/>
    </dgm:pt>
    <dgm:pt modelId="{9EF99046-AF2E-4BDA-BF2B-AA7344F3923C}" type="pres">
      <dgm:prSet presAssocID="{7A9650F0-05BD-46BB-A35A-C8510FAAE2B4}" presName="sibTrans" presStyleCnt="0"/>
      <dgm:spPr/>
    </dgm:pt>
    <dgm:pt modelId="{5B8FC696-B853-42A2-AA66-5B7E2C450B08}" type="pres">
      <dgm:prSet presAssocID="{04C3D927-B2A2-48A5-B6A4-DAB2D2506C9F}" presName="compNode" presStyleCnt="0"/>
      <dgm:spPr/>
    </dgm:pt>
    <dgm:pt modelId="{5388E2CD-D72E-4652-A55B-13BC607A3A2E}" type="pres">
      <dgm:prSet presAssocID="{04C3D927-B2A2-48A5-B6A4-DAB2D2506C9F}" presName="iconBgRect" presStyleLbl="bgShp" presStyleIdx="4" presStyleCnt="6"/>
      <dgm:spPr/>
    </dgm:pt>
    <dgm:pt modelId="{CA8DE555-2CF3-4F3E-94A4-310C108C6658}" type="pres">
      <dgm:prSet presAssocID="{04C3D927-B2A2-48A5-B6A4-DAB2D2506C9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E435ACD1-D9CC-40FA-B4B6-4668A3CC0148}" type="pres">
      <dgm:prSet presAssocID="{04C3D927-B2A2-48A5-B6A4-DAB2D2506C9F}" presName="spaceRect" presStyleCnt="0"/>
      <dgm:spPr/>
    </dgm:pt>
    <dgm:pt modelId="{ED4C2978-698E-4CA5-BE04-3F0EA4C58910}" type="pres">
      <dgm:prSet presAssocID="{04C3D927-B2A2-48A5-B6A4-DAB2D2506C9F}" presName="textRect" presStyleLbl="revTx" presStyleIdx="4" presStyleCnt="6">
        <dgm:presLayoutVars>
          <dgm:chMax val="1"/>
          <dgm:chPref val="1"/>
        </dgm:presLayoutVars>
      </dgm:prSet>
      <dgm:spPr/>
    </dgm:pt>
    <dgm:pt modelId="{67B87835-BFD8-4D78-B51C-443F21E40CFC}" type="pres">
      <dgm:prSet presAssocID="{17C3F4A2-AB33-47D9-82EE-F20EA2A86E5D}" presName="sibTrans" presStyleCnt="0"/>
      <dgm:spPr/>
    </dgm:pt>
    <dgm:pt modelId="{623F4A7C-9091-46BE-8DE3-149FC519D0E8}" type="pres">
      <dgm:prSet presAssocID="{DD77CA72-4FCD-414E-835A-314A548C01D2}" presName="compNode" presStyleCnt="0"/>
      <dgm:spPr/>
    </dgm:pt>
    <dgm:pt modelId="{0B81903C-7F7F-4AAA-95BB-73A3347143ED}" type="pres">
      <dgm:prSet presAssocID="{DD77CA72-4FCD-414E-835A-314A548C01D2}" presName="iconBgRect" presStyleLbl="bgShp" presStyleIdx="5" presStyleCnt="6"/>
      <dgm:spPr/>
    </dgm:pt>
    <dgm:pt modelId="{414CA23A-FD3F-4CAF-83ED-308413775337}" type="pres">
      <dgm:prSet presAssocID="{DD77CA72-4FCD-414E-835A-314A548C01D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774412D-990C-484A-B1A3-05F6B6DE7B42}" type="pres">
      <dgm:prSet presAssocID="{DD77CA72-4FCD-414E-835A-314A548C01D2}" presName="spaceRect" presStyleCnt="0"/>
      <dgm:spPr/>
    </dgm:pt>
    <dgm:pt modelId="{C4687FAF-A59B-4A25-8718-0D15DE51162D}" type="pres">
      <dgm:prSet presAssocID="{DD77CA72-4FCD-414E-835A-314A548C01D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E7EE430-8F76-4266-8100-E9866EE6A7E8}" type="presOf" srcId="{C8780C14-2803-44E1-AF1C-BAFEC6F30553}" destId="{AC7E39F7-EAF4-4C81-BFD9-A1F551E03BB3}" srcOrd="0" destOrd="0" presId="urn:microsoft.com/office/officeart/2018/5/layout/IconCircleLabelList"/>
    <dgm:cxn modelId="{6F2E2F33-E50F-415C-B102-2C6E70FB1B47}" srcId="{C8780C14-2803-44E1-AF1C-BAFEC6F30553}" destId="{06109A1C-A1D5-4155-A1A8-2FA9B7EEF5C5}" srcOrd="0" destOrd="0" parTransId="{EDC991D9-6257-4021-871F-0817248FEB2A}" sibTransId="{1D964D43-3CDB-409A-9C7A-5C6FFE51FA91}"/>
    <dgm:cxn modelId="{5469633E-FEDC-4E8A-BFB3-5B94BFF219CF}" type="presOf" srcId="{06109A1C-A1D5-4155-A1A8-2FA9B7EEF5C5}" destId="{D8FCBC72-678A-471A-B765-6CE723E9E753}" srcOrd="0" destOrd="0" presId="urn:microsoft.com/office/officeart/2018/5/layout/IconCircleLabelList"/>
    <dgm:cxn modelId="{067BC03E-26CF-49A1-AA16-6CD5F24738C4}" type="presOf" srcId="{1CD27046-6DD7-478B-8AF0-7F9599C39942}" destId="{16AEB2FF-ACB5-4C4F-B455-7AEE1514772A}" srcOrd="0" destOrd="0" presId="urn:microsoft.com/office/officeart/2018/5/layout/IconCircleLabelList"/>
    <dgm:cxn modelId="{4A6C5E5B-64A0-419C-A532-EAD2850EB0B2}" srcId="{C8780C14-2803-44E1-AF1C-BAFEC6F30553}" destId="{9ACFE1DA-246A-4498-98EC-D49F93B20808}" srcOrd="3" destOrd="0" parTransId="{A0714D22-598C-4D8A-ADEB-1EED044559FC}" sibTransId="{7A9650F0-05BD-46BB-A35A-C8510FAAE2B4}"/>
    <dgm:cxn modelId="{4CE1025C-81D7-4A42-B95E-51E7E9C215ED}" type="presOf" srcId="{04C3D927-B2A2-48A5-B6A4-DAB2D2506C9F}" destId="{ED4C2978-698E-4CA5-BE04-3F0EA4C58910}" srcOrd="0" destOrd="0" presId="urn:microsoft.com/office/officeart/2018/5/layout/IconCircleLabelList"/>
    <dgm:cxn modelId="{DE28487C-D74D-494B-84CB-1BDC3F29C265}" srcId="{C8780C14-2803-44E1-AF1C-BAFEC6F30553}" destId="{04C3D927-B2A2-48A5-B6A4-DAB2D2506C9F}" srcOrd="4" destOrd="0" parTransId="{E7CD633A-9329-4606-B676-B15F4C2DE80B}" sibTransId="{17C3F4A2-AB33-47D9-82EE-F20EA2A86E5D}"/>
    <dgm:cxn modelId="{3CA0B685-E828-4711-8317-0F8336AB7B2F}" srcId="{C8780C14-2803-44E1-AF1C-BAFEC6F30553}" destId="{394AF006-3858-4289-A04D-F4EDB909F65A}" srcOrd="1" destOrd="0" parTransId="{ED2026D1-A929-40D3-A38A-F0450A00CFA6}" sibTransId="{65E98A1E-22AD-4CBA-B4D0-2B8EC2071D8A}"/>
    <dgm:cxn modelId="{6ABFE3B3-0B7F-49CE-A5D5-EC00AF580399}" type="presOf" srcId="{394AF006-3858-4289-A04D-F4EDB909F65A}" destId="{CBEEB1E9-1FAA-4128-9A13-440DC6DEA052}" srcOrd="0" destOrd="0" presId="urn:microsoft.com/office/officeart/2018/5/layout/IconCircleLabelList"/>
    <dgm:cxn modelId="{E96D4DBE-AC73-4E43-B944-18850380A8B2}" srcId="{C8780C14-2803-44E1-AF1C-BAFEC6F30553}" destId="{1CD27046-6DD7-478B-8AF0-7F9599C39942}" srcOrd="2" destOrd="0" parTransId="{444174EF-0799-401B-A4F1-DB3F13F8D34F}" sibTransId="{6496EF94-BD4F-418E-B54B-F728CE56129C}"/>
    <dgm:cxn modelId="{ED7734BF-2896-4DBB-9901-B19393369AD8}" type="presOf" srcId="{DD77CA72-4FCD-414E-835A-314A548C01D2}" destId="{C4687FAF-A59B-4A25-8718-0D15DE51162D}" srcOrd="0" destOrd="0" presId="urn:microsoft.com/office/officeart/2018/5/layout/IconCircleLabelList"/>
    <dgm:cxn modelId="{0B15FBC6-2F32-4C62-BBD9-EBB4709EC552}" srcId="{C8780C14-2803-44E1-AF1C-BAFEC6F30553}" destId="{DD77CA72-4FCD-414E-835A-314A548C01D2}" srcOrd="5" destOrd="0" parTransId="{BABB7607-2700-4A77-B41C-8751D993C6A5}" sibTransId="{1B19BB90-3CF9-4AC3-840B-283253974F90}"/>
    <dgm:cxn modelId="{FE6D8CE5-A50B-4D15-961D-B52579C96558}" type="presOf" srcId="{9ACFE1DA-246A-4498-98EC-D49F93B20808}" destId="{6380AA20-9555-4B93-B4FE-DC53F7F956D5}" srcOrd="0" destOrd="0" presId="urn:microsoft.com/office/officeart/2018/5/layout/IconCircleLabelList"/>
    <dgm:cxn modelId="{34510CC3-B077-477C-9854-5EE2EDE7D61C}" type="presParOf" srcId="{AC7E39F7-EAF4-4C81-BFD9-A1F551E03BB3}" destId="{DF7C4961-D9BF-4D9A-9207-62B9393F240B}" srcOrd="0" destOrd="0" presId="urn:microsoft.com/office/officeart/2018/5/layout/IconCircleLabelList"/>
    <dgm:cxn modelId="{A22E5A00-B489-4FBE-BDFE-638E9B1F216A}" type="presParOf" srcId="{DF7C4961-D9BF-4D9A-9207-62B9393F240B}" destId="{199D958C-A2DD-49E4-A4B0-43ED8499D6E8}" srcOrd="0" destOrd="0" presId="urn:microsoft.com/office/officeart/2018/5/layout/IconCircleLabelList"/>
    <dgm:cxn modelId="{8557B831-BAF9-442A-90E1-103331FF66BB}" type="presParOf" srcId="{DF7C4961-D9BF-4D9A-9207-62B9393F240B}" destId="{7D12FE57-34D7-4BEC-B415-F0B582A73AD8}" srcOrd="1" destOrd="0" presId="urn:microsoft.com/office/officeart/2018/5/layout/IconCircleLabelList"/>
    <dgm:cxn modelId="{6903283B-C0BF-4772-82D3-E073683303F4}" type="presParOf" srcId="{DF7C4961-D9BF-4D9A-9207-62B9393F240B}" destId="{4DF1F7B4-40F3-4AE2-A6DD-9D7EA0C40141}" srcOrd="2" destOrd="0" presId="urn:microsoft.com/office/officeart/2018/5/layout/IconCircleLabelList"/>
    <dgm:cxn modelId="{8A1800F8-C5FA-4491-8626-CA99342E22CC}" type="presParOf" srcId="{DF7C4961-D9BF-4D9A-9207-62B9393F240B}" destId="{D8FCBC72-678A-471A-B765-6CE723E9E753}" srcOrd="3" destOrd="0" presId="urn:microsoft.com/office/officeart/2018/5/layout/IconCircleLabelList"/>
    <dgm:cxn modelId="{2DA2B6CA-8795-4A34-98AD-0D2A97D79A25}" type="presParOf" srcId="{AC7E39F7-EAF4-4C81-BFD9-A1F551E03BB3}" destId="{61BC8001-76C9-4E26-B929-83181D7A26A1}" srcOrd="1" destOrd="0" presId="urn:microsoft.com/office/officeart/2018/5/layout/IconCircleLabelList"/>
    <dgm:cxn modelId="{7CC66ECC-2A8A-4460-B204-69D0D74C8EBE}" type="presParOf" srcId="{AC7E39F7-EAF4-4C81-BFD9-A1F551E03BB3}" destId="{0BD3370F-1BE6-49AE-956F-E10556143772}" srcOrd="2" destOrd="0" presId="urn:microsoft.com/office/officeart/2018/5/layout/IconCircleLabelList"/>
    <dgm:cxn modelId="{3DD1F0DF-66E4-4C1C-8897-3CC894AF255F}" type="presParOf" srcId="{0BD3370F-1BE6-49AE-956F-E10556143772}" destId="{8C43A371-2BB2-4F5E-9522-088CDA67B483}" srcOrd="0" destOrd="0" presId="urn:microsoft.com/office/officeart/2018/5/layout/IconCircleLabelList"/>
    <dgm:cxn modelId="{0F7AC81C-558D-4D39-8814-DD26503C7BF4}" type="presParOf" srcId="{0BD3370F-1BE6-49AE-956F-E10556143772}" destId="{917D69E9-20B0-472B-82A5-BD92B9444929}" srcOrd="1" destOrd="0" presId="urn:microsoft.com/office/officeart/2018/5/layout/IconCircleLabelList"/>
    <dgm:cxn modelId="{FA462523-8F51-491B-B0FB-8C7D0BE50A4C}" type="presParOf" srcId="{0BD3370F-1BE6-49AE-956F-E10556143772}" destId="{DDDC3063-835A-420B-983F-3015ADB264C2}" srcOrd="2" destOrd="0" presId="urn:microsoft.com/office/officeart/2018/5/layout/IconCircleLabelList"/>
    <dgm:cxn modelId="{392CB976-0B51-426F-A3D0-FCA9C7B0DF40}" type="presParOf" srcId="{0BD3370F-1BE6-49AE-956F-E10556143772}" destId="{CBEEB1E9-1FAA-4128-9A13-440DC6DEA052}" srcOrd="3" destOrd="0" presId="urn:microsoft.com/office/officeart/2018/5/layout/IconCircleLabelList"/>
    <dgm:cxn modelId="{4A4EFF08-65C4-4463-A6D6-FA8F357EB616}" type="presParOf" srcId="{AC7E39F7-EAF4-4C81-BFD9-A1F551E03BB3}" destId="{9AD82598-E5CE-4EBE-A513-60C4CBC79E03}" srcOrd="3" destOrd="0" presId="urn:microsoft.com/office/officeart/2018/5/layout/IconCircleLabelList"/>
    <dgm:cxn modelId="{F15CCDCE-40D8-4DBD-9816-E546BDAC725B}" type="presParOf" srcId="{AC7E39F7-EAF4-4C81-BFD9-A1F551E03BB3}" destId="{864D33AC-6EB0-4A09-ACBC-0F2F1B6A2145}" srcOrd="4" destOrd="0" presId="urn:microsoft.com/office/officeart/2018/5/layout/IconCircleLabelList"/>
    <dgm:cxn modelId="{709461D9-26F6-4D62-BD59-B3DC630C0BD0}" type="presParOf" srcId="{864D33AC-6EB0-4A09-ACBC-0F2F1B6A2145}" destId="{A86D1E9B-DEBE-43D5-B474-3B1EC3D8D225}" srcOrd="0" destOrd="0" presId="urn:microsoft.com/office/officeart/2018/5/layout/IconCircleLabelList"/>
    <dgm:cxn modelId="{8E1CF06A-02B0-407D-B97D-E111582E0E28}" type="presParOf" srcId="{864D33AC-6EB0-4A09-ACBC-0F2F1B6A2145}" destId="{F1441A50-F911-4442-ACBA-46FA85065301}" srcOrd="1" destOrd="0" presId="urn:microsoft.com/office/officeart/2018/5/layout/IconCircleLabelList"/>
    <dgm:cxn modelId="{2D66B14C-2335-4C2E-A329-D9CF551626A8}" type="presParOf" srcId="{864D33AC-6EB0-4A09-ACBC-0F2F1B6A2145}" destId="{7431ECF4-C08A-4FE9-8F94-24D10B866B74}" srcOrd="2" destOrd="0" presId="urn:microsoft.com/office/officeart/2018/5/layout/IconCircleLabelList"/>
    <dgm:cxn modelId="{7BFE32EF-A63A-4CDD-999D-6D1BEB59C0A8}" type="presParOf" srcId="{864D33AC-6EB0-4A09-ACBC-0F2F1B6A2145}" destId="{16AEB2FF-ACB5-4C4F-B455-7AEE1514772A}" srcOrd="3" destOrd="0" presId="urn:microsoft.com/office/officeart/2018/5/layout/IconCircleLabelList"/>
    <dgm:cxn modelId="{D7662786-0BDA-47EE-9F9D-13249BFC6172}" type="presParOf" srcId="{AC7E39F7-EAF4-4C81-BFD9-A1F551E03BB3}" destId="{496A042C-73A2-4125-9215-473C6021ABFA}" srcOrd="5" destOrd="0" presId="urn:microsoft.com/office/officeart/2018/5/layout/IconCircleLabelList"/>
    <dgm:cxn modelId="{3D0A5335-3DC1-49E3-A03B-CC224E36F1D2}" type="presParOf" srcId="{AC7E39F7-EAF4-4C81-BFD9-A1F551E03BB3}" destId="{082433AB-453F-483F-AA9B-45A689DB7EEB}" srcOrd="6" destOrd="0" presId="urn:microsoft.com/office/officeart/2018/5/layout/IconCircleLabelList"/>
    <dgm:cxn modelId="{563DC4A0-197D-4101-8712-2528A94F05B1}" type="presParOf" srcId="{082433AB-453F-483F-AA9B-45A689DB7EEB}" destId="{1E01E096-091A-4C73-A950-8DDFA90D9D7A}" srcOrd="0" destOrd="0" presId="urn:microsoft.com/office/officeart/2018/5/layout/IconCircleLabelList"/>
    <dgm:cxn modelId="{043721B4-F9DC-41E6-B95E-420BD6FC7887}" type="presParOf" srcId="{082433AB-453F-483F-AA9B-45A689DB7EEB}" destId="{978F6AA1-8192-4368-8126-7BCA9EBECBF8}" srcOrd="1" destOrd="0" presId="urn:microsoft.com/office/officeart/2018/5/layout/IconCircleLabelList"/>
    <dgm:cxn modelId="{833E4702-1059-42DA-910C-045D6FE399C1}" type="presParOf" srcId="{082433AB-453F-483F-AA9B-45A689DB7EEB}" destId="{314746E7-9739-4FAE-B25B-29E6E02F4767}" srcOrd="2" destOrd="0" presId="urn:microsoft.com/office/officeart/2018/5/layout/IconCircleLabelList"/>
    <dgm:cxn modelId="{DCFE5A23-AF5F-42AC-86D2-8DADD3D2738D}" type="presParOf" srcId="{082433AB-453F-483F-AA9B-45A689DB7EEB}" destId="{6380AA20-9555-4B93-B4FE-DC53F7F956D5}" srcOrd="3" destOrd="0" presId="urn:microsoft.com/office/officeart/2018/5/layout/IconCircleLabelList"/>
    <dgm:cxn modelId="{C0AD4E5A-0E14-4922-80FB-AE5632924BB8}" type="presParOf" srcId="{AC7E39F7-EAF4-4C81-BFD9-A1F551E03BB3}" destId="{9EF99046-AF2E-4BDA-BF2B-AA7344F3923C}" srcOrd="7" destOrd="0" presId="urn:microsoft.com/office/officeart/2018/5/layout/IconCircleLabelList"/>
    <dgm:cxn modelId="{6CAD5E78-13DD-4A31-A95F-612884F33F3F}" type="presParOf" srcId="{AC7E39F7-EAF4-4C81-BFD9-A1F551E03BB3}" destId="{5B8FC696-B853-42A2-AA66-5B7E2C450B08}" srcOrd="8" destOrd="0" presId="urn:microsoft.com/office/officeart/2018/5/layout/IconCircleLabelList"/>
    <dgm:cxn modelId="{947D8EE4-9EA2-4527-B85B-CA31DB068939}" type="presParOf" srcId="{5B8FC696-B853-42A2-AA66-5B7E2C450B08}" destId="{5388E2CD-D72E-4652-A55B-13BC607A3A2E}" srcOrd="0" destOrd="0" presId="urn:microsoft.com/office/officeart/2018/5/layout/IconCircleLabelList"/>
    <dgm:cxn modelId="{6EBAA15B-5745-4587-AF02-32A3A5240DA6}" type="presParOf" srcId="{5B8FC696-B853-42A2-AA66-5B7E2C450B08}" destId="{CA8DE555-2CF3-4F3E-94A4-310C108C6658}" srcOrd="1" destOrd="0" presId="urn:microsoft.com/office/officeart/2018/5/layout/IconCircleLabelList"/>
    <dgm:cxn modelId="{DAA8A839-6ED5-4C27-8AF7-27009E604844}" type="presParOf" srcId="{5B8FC696-B853-42A2-AA66-5B7E2C450B08}" destId="{E435ACD1-D9CC-40FA-B4B6-4668A3CC0148}" srcOrd="2" destOrd="0" presId="urn:microsoft.com/office/officeart/2018/5/layout/IconCircleLabelList"/>
    <dgm:cxn modelId="{854B653E-1521-483D-AA2D-AF0332C11805}" type="presParOf" srcId="{5B8FC696-B853-42A2-AA66-5B7E2C450B08}" destId="{ED4C2978-698E-4CA5-BE04-3F0EA4C58910}" srcOrd="3" destOrd="0" presId="urn:microsoft.com/office/officeart/2018/5/layout/IconCircleLabelList"/>
    <dgm:cxn modelId="{DD0B14C1-93CE-498C-8339-73DB5BBB20D1}" type="presParOf" srcId="{AC7E39F7-EAF4-4C81-BFD9-A1F551E03BB3}" destId="{67B87835-BFD8-4D78-B51C-443F21E40CFC}" srcOrd="9" destOrd="0" presId="urn:microsoft.com/office/officeart/2018/5/layout/IconCircleLabelList"/>
    <dgm:cxn modelId="{F6659B11-24B3-4AEB-AB76-21B29EF39394}" type="presParOf" srcId="{AC7E39F7-EAF4-4C81-BFD9-A1F551E03BB3}" destId="{623F4A7C-9091-46BE-8DE3-149FC519D0E8}" srcOrd="10" destOrd="0" presId="urn:microsoft.com/office/officeart/2018/5/layout/IconCircleLabelList"/>
    <dgm:cxn modelId="{858E14DD-5906-44D8-8E1F-98F9B76037B2}" type="presParOf" srcId="{623F4A7C-9091-46BE-8DE3-149FC519D0E8}" destId="{0B81903C-7F7F-4AAA-95BB-73A3347143ED}" srcOrd="0" destOrd="0" presId="urn:microsoft.com/office/officeart/2018/5/layout/IconCircleLabelList"/>
    <dgm:cxn modelId="{03131517-4EBA-4E26-A2B2-E92CBE1F7663}" type="presParOf" srcId="{623F4A7C-9091-46BE-8DE3-149FC519D0E8}" destId="{414CA23A-FD3F-4CAF-83ED-308413775337}" srcOrd="1" destOrd="0" presId="urn:microsoft.com/office/officeart/2018/5/layout/IconCircleLabelList"/>
    <dgm:cxn modelId="{9001E6AD-25E4-4305-BB1A-DCC32A052568}" type="presParOf" srcId="{623F4A7C-9091-46BE-8DE3-149FC519D0E8}" destId="{2774412D-990C-484A-B1A3-05F6B6DE7B42}" srcOrd="2" destOrd="0" presId="urn:microsoft.com/office/officeart/2018/5/layout/IconCircleLabelList"/>
    <dgm:cxn modelId="{5C94196C-DF50-4FB0-A3B1-352DCC464C4E}" type="presParOf" srcId="{623F4A7C-9091-46BE-8DE3-149FC519D0E8}" destId="{C4687FAF-A59B-4A25-8718-0D15DE51162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739E32-6261-4BCA-BD12-7EC060516FC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123A91E-7939-46CC-BA93-94131819464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Assist with serving and delivering meals</a:t>
          </a:r>
        </a:p>
      </dgm:t>
    </dgm:pt>
    <dgm:pt modelId="{F6B3520E-E79A-476A-B474-978F810851C3}" type="parTrans" cxnId="{D150B215-1534-471C-BC33-7BB554D0E2C0}">
      <dgm:prSet/>
      <dgm:spPr/>
      <dgm:t>
        <a:bodyPr/>
        <a:lstStyle/>
        <a:p>
          <a:endParaRPr lang="en-US"/>
        </a:p>
      </dgm:t>
    </dgm:pt>
    <dgm:pt modelId="{B07CAFAE-B0D8-41FA-921F-9EA09B321F5C}" type="sibTrans" cxnId="{D150B215-1534-471C-BC33-7BB554D0E2C0}">
      <dgm:prSet/>
      <dgm:spPr/>
      <dgm:t>
        <a:bodyPr/>
        <a:lstStyle/>
        <a:p>
          <a:endParaRPr lang="en-US"/>
        </a:p>
      </dgm:t>
    </dgm:pt>
    <dgm:pt modelId="{E7884762-E806-492A-B23C-9DDD21A253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Transporting services</a:t>
          </a:r>
        </a:p>
      </dgm:t>
    </dgm:pt>
    <dgm:pt modelId="{E6DEEE62-9FCD-4C3A-845B-F9487EC8048F}" type="parTrans" cxnId="{5D4A0F49-4ACC-47B8-8126-785D0574511F}">
      <dgm:prSet/>
      <dgm:spPr/>
      <dgm:t>
        <a:bodyPr/>
        <a:lstStyle/>
        <a:p>
          <a:endParaRPr lang="en-US"/>
        </a:p>
      </dgm:t>
    </dgm:pt>
    <dgm:pt modelId="{EE64924A-2EF3-4126-836C-A5CD3D138F07}" type="sibTrans" cxnId="{5D4A0F49-4ACC-47B8-8126-785D0574511F}">
      <dgm:prSet/>
      <dgm:spPr/>
      <dgm:t>
        <a:bodyPr/>
        <a:lstStyle/>
        <a:p>
          <a:endParaRPr lang="en-US"/>
        </a:p>
      </dgm:t>
    </dgm:pt>
    <dgm:pt modelId="{7CC7B632-FEA1-4AB2-81C6-9812774D90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Grocery delivery </a:t>
          </a:r>
        </a:p>
      </dgm:t>
    </dgm:pt>
    <dgm:pt modelId="{1B0DB987-3834-4AA0-944F-C3A445FE66B2}" type="parTrans" cxnId="{CC869806-BF04-4801-BCD2-34D4212F9664}">
      <dgm:prSet/>
      <dgm:spPr/>
      <dgm:t>
        <a:bodyPr/>
        <a:lstStyle/>
        <a:p>
          <a:endParaRPr lang="en-US"/>
        </a:p>
      </dgm:t>
    </dgm:pt>
    <dgm:pt modelId="{0FB29A29-8057-43D0-A627-A9AF6CD090F7}" type="sibTrans" cxnId="{CC869806-BF04-4801-BCD2-34D4212F9664}">
      <dgm:prSet/>
      <dgm:spPr/>
      <dgm:t>
        <a:bodyPr/>
        <a:lstStyle/>
        <a:p>
          <a:endParaRPr lang="en-US"/>
        </a:p>
      </dgm:t>
    </dgm:pt>
    <dgm:pt modelId="{D6F0143C-5F1E-49D5-9A4F-85823CF6B7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Create shelf stable meal kits </a:t>
          </a:r>
        </a:p>
      </dgm:t>
    </dgm:pt>
    <dgm:pt modelId="{15A10548-3C48-4BCB-80C6-45DA663AE8A8}" type="parTrans" cxnId="{23E6BC67-E8EB-4636-88BC-657C799FDB5A}">
      <dgm:prSet/>
      <dgm:spPr/>
      <dgm:t>
        <a:bodyPr/>
        <a:lstStyle/>
        <a:p>
          <a:endParaRPr lang="en-US"/>
        </a:p>
      </dgm:t>
    </dgm:pt>
    <dgm:pt modelId="{573B341E-1088-4E04-862D-7F830F8703AD}" type="sibTrans" cxnId="{23E6BC67-E8EB-4636-88BC-657C799FDB5A}">
      <dgm:prSet/>
      <dgm:spPr/>
      <dgm:t>
        <a:bodyPr/>
        <a:lstStyle/>
        <a:p>
          <a:endParaRPr lang="en-US"/>
        </a:p>
      </dgm:t>
    </dgm:pt>
    <dgm:pt modelId="{D54F9480-4712-460B-89D9-8B8A40BE80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Help with food drives</a:t>
          </a:r>
        </a:p>
      </dgm:t>
    </dgm:pt>
    <dgm:pt modelId="{CC464DE6-60F2-4A0E-A630-C3E8CD4C19B0}" type="parTrans" cxnId="{B164803F-E0D9-412B-93C7-FDD15E9A88E0}">
      <dgm:prSet/>
      <dgm:spPr/>
      <dgm:t>
        <a:bodyPr/>
        <a:lstStyle/>
        <a:p>
          <a:endParaRPr lang="en-US"/>
        </a:p>
      </dgm:t>
    </dgm:pt>
    <dgm:pt modelId="{96D531B9-49A1-471D-9F08-99474DC46FD4}" type="sibTrans" cxnId="{B164803F-E0D9-412B-93C7-FDD15E9A88E0}">
      <dgm:prSet/>
      <dgm:spPr/>
      <dgm:t>
        <a:bodyPr/>
        <a:lstStyle/>
        <a:p>
          <a:endParaRPr lang="en-US"/>
        </a:p>
      </dgm:t>
    </dgm:pt>
    <dgm:pt modelId="{B1666A16-5A50-4938-B1D5-FB8ACED76A5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Counselling services</a:t>
          </a:r>
        </a:p>
      </dgm:t>
    </dgm:pt>
    <dgm:pt modelId="{CFD59ABF-BA46-4DBB-A1C4-DC64D73C8A5F}" type="parTrans" cxnId="{CE7B98D1-C657-45C3-9D4F-9F797246FE2A}">
      <dgm:prSet/>
      <dgm:spPr/>
      <dgm:t>
        <a:bodyPr/>
        <a:lstStyle/>
        <a:p>
          <a:endParaRPr lang="en-US"/>
        </a:p>
      </dgm:t>
    </dgm:pt>
    <dgm:pt modelId="{015AEDC0-21D6-4593-A655-66A0822B0D16}" type="sibTrans" cxnId="{CE7B98D1-C657-45C3-9D4F-9F797246FE2A}">
      <dgm:prSet/>
      <dgm:spPr/>
      <dgm:t>
        <a:bodyPr/>
        <a:lstStyle/>
        <a:p>
          <a:endParaRPr lang="en-US"/>
        </a:p>
      </dgm:t>
    </dgm:pt>
    <dgm:pt modelId="{9FA1D568-91F3-4D14-892D-DFDC4D8DA6CC}" type="pres">
      <dgm:prSet presAssocID="{D0739E32-6261-4BCA-BD12-7EC060516FCF}" presName="root" presStyleCnt="0">
        <dgm:presLayoutVars>
          <dgm:dir/>
          <dgm:resizeHandles val="exact"/>
        </dgm:presLayoutVars>
      </dgm:prSet>
      <dgm:spPr/>
    </dgm:pt>
    <dgm:pt modelId="{F7312EB2-973D-4F7E-9F22-8495E27D42F8}" type="pres">
      <dgm:prSet presAssocID="{3123A91E-7939-46CC-BA93-941318194645}" presName="compNode" presStyleCnt="0"/>
      <dgm:spPr/>
    </dgm:pt>
    <dgm:pt modelId="{2BDCCE0F-75EA-4A39-A178-6ABB1B6D7A6F}" type="pres">
      <dgm:prSet presAssocID="{3123A91E-7939-46CC-BA93-941318194645}" presName="iconBgRect" presStyleLbl="bgShp" presStyleIdx="0" presStyleCnt="6"/>
      <dgm:spPr/>
    </dgm:pt>
    <dgm:pt modelId="{A718CEFC-CF22-4F2E-BD85-2E3A7200ACCA}" type="pres">
      <dgm:prSet presAssocID="{3123A91E-7939-46CC-BA93-94131819464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797E42E-94AB-4116-84C9-1CE165D9A061}" type="pres">
      <dgm:prSet presAssocID="{3123A91E-7939-46CC-BA93-941318194645}" presName="spaceRect" presStyleCnt="0"/>
      <dgm:spPr/>
    </dgm:pt>
    <dgm:pt modelId="{74F45A66-8795-46F4-8EC2-A5CB2D32BA23}" type="pres">
      <dgm:prSet presAssocID="{3123A91E-7939-46CC-BA93-941318194645}" presName="textRect" presStyleLbl="revTx" presStyleIdx="0" presStyleCnt="6">
        <dgm:presLayoutVars>
          <dgm:chMax val="1"/>
          <dgm:chPref val="1"/>
        </dgm:presLayoutVars>
      </dgm:prSet>
      <dgm:spPr/>
    </dgm:pt>
    <dgm:pt modelId="{7B213ED2-D34E-454F-9854-CCBE00539053}" type="pres">
      <dgm:prSet presAssocID="{B07CAFAE-B0D8-41FA-921F-9EA09B321F5C}" presName="sibTrans" presStyleCnt="0"/>
      <dgm:spPr/>
    </dgm:pt>
    <dgm:pt modelId="{AABAA7E7-3CB1-49CB-B9F1-9D6042812801}" type="pres">
      <dgm:prSet presAssocID="{E7884762-E806-492A-B23C-9DDD21A253FB}" presName="compNode" presStyleCnt="0"/>
      <dgm:spPr/>
    </dgm:pt>
    <dgm:pt modelId="{118F2F32-4468-450E-8F0F-1B2785EA0E99}" type="pres">
      <dgm:prSet presAssocID="{E7884762-E806-492A-B23C-9DDD21A253FB}" presName="iconBgRect" presStyleLbl="bgShp" presStyleIdx="1" presStyleCnt="6"/>
      <dgm:spPr/>
    </dgm:pt>
    <dgm:pt modelId="{92F2F646-B2B6-4DBA-AA36-90222508B8AF}" type="pres">
      <dgm:prSet presAssocID="{E7884762-E806-492A-B23C-9DDD21A253F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BBB4A357-7799-4267-847D-37B319E5B717}" type="pres">
      <dgm:prSet presAssocID="{E7884762-E806-492A-B23C-9DDD21A253FB}" presName="spaceRect" presStyleCnt="0"/>
      <dgm:spPr/>
    </dgm:pt>
    <dgm:pt modelId="{6A31B678-0290-42B8-BBD3-D7BC6C5EBE25}" type="pres">
      <dgm:prSet presAssocID="{E7884762-E806-492A-B23C-9DDD21A253FB}" presName="textRect" presStyleLbl="revTx" presStyleIdx="1" presStyleCnt="6">
        <dgm:presLayoutVars>
          <dgm:chMax val="1"/>
          <dgm:chPref val="1"/>
        </dgm:presLayoutVars>
      </dgm:prSet>
      <dgm:spPr/>
    </dgm:pt>
    <dgm:pt modelId="{461DEB5C-6DE2-4B71-BD4D-8D919E461111}" type="pres">
      <dgm:prSet presAssocID="{EE64924A-2EF3-4126-836C-A5CD3D138F07}" presName="sibTrans" presStyleCnt="0"/>
      <dgm:spPr/>
    </dgm:pt>
    <dgm:pt modelId="{51DAB374-1C71-43D5-915E-1A1AB3C8B323}" type="pres">
      <dgm:prSet presAssocID="{7CC7B632-FEA1-4AB2-81C6-9812774D9092}" presName="compNode" presStyleCnt="0"/>
      <dgm:spPr/>
    </dgm:pt>
    <dgm:pt modelId="{12E324FB-AC0D-4308-89D9-177237951EF7}" type="pres">
      <dgm:prSet presAssocID="{7CC7B632-FEA1-4AB2-81C6-9812774D9092}" presName="iconBgRect" presStyleLbl="bgShp" presStyleIdx="2" presStyleCnt="6"/>
      <dgm:spPr/>
    </dgm:pt>
    <dgm:pt modelId="{E443E6A4-2E42-4423-A0D0-38B8D0F342A4}" type="pres">
      <dgm:prSet presAssocID="{7CC7B632-FEA1-4AB2-81C6-9812774D909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basket"/>
        </a:ext>
      </dgm:extLst>
    </dgm:pt>
    <dgm:pt modelId="{2DE1EDF9-BBC2-45CE-BDB0-861F1F2FB853}" type="pres">
      <dgm:prSet presAssocID="{7CC7B632-FEA1-4AB2-81C6-9812774D9092}" presName="spaceRect" presStyleCnt="0"/>
      <dgm:spPr/>
    </dgm:pt>
    <dgm:pt modelId="{0DD532DF-15BD-4051-A8C8-044D66D6DA52}" type="pres">
      <dgm:prSet presAssocID="{7CC7B632-FEA1-4AB2-81C6-9812774D9092}" presName="textRect" presStyleLbl="revTx" presStyleIdx="2" presStyleCnt="6">
        <dgm:presLayoutVars>
          <dgm:chMax val="1"/>
          <dgm:chPref val="1"/>
        </dgm:presLayoutVars>
      </dgm:prSet>
      <dgm:spPr/>
    </dgm:pt>
    <dgm:pt modelId="{61483FC3-069E-4979-99E6-211DA4D5B6DA}" type="pres">
      <dgm:prSet presAssocID="{0FB29A29-8057-43D0-A627-A9AF6CD090F7}" presName="sibTrans" presStyleCnt="0"/>
      <dgm:spPr/>
    </dgm:pt>
    <dgm:pt modelId="{9F8FBB36-CEBF-4837-8D18-5A326C838DCC}" type="pres">
      <dgm:prSet presAssocID="{D6F0143C-5F1E-49D5-9A4F-85823CF6B7ED}" presName="compNode" presStyleCnt="0"/>
      <dgm:spPr/>
    </dgm:pt>
    <dgm:pt modelId="{96FC203D-FA3C-4785-BD54-9EF8746AB960}" type="pres">
      <dgm:prSet presAssocID="{D6F0143C-5F1E-49D5-9A4F-85823CF6B7ED}" presName="iconBgRect" presStyleLbl="bgShp" presStyleIdx="3" presStyleCnt="6"/>
      <dgm:spPr/>
    </dgm:pt>
    <dgm:pt modelId="{A5604D58-0DC7-4FE9-9C41-A2587C7C5D19}" type="pres">
      <dgm:prSet presAssocID="{D6F0143C-5F1E-49D5-9A4F-85823CF6B7E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F3980C4-CF5E-4552-B243-4FA5577AC131}" type="pres">
      <dgm:prSet presAssocID="{D6F0143C-5F1E-49D5-9A4F-85823CF6B7ED}" presName="spaceRect" presStyleCnt="0"/>
      <dgm:spPr/>
    </dgm:pt>
    <dgm:pt modelId="{6A569953-0A7B-495A-B669-7171A89DAB72}" type="pres">
      <dgm:prSet presAssocID="{D6F0143C-5F1E-49D5-9A4F-85823CF6B7ED}" presName="textRect" presStyleLbl="revTx" presStyleIdx="3" presStyleCnt="6">
        <dgm:presLayoutVars>
          <dgm:chMax val="1"/>
          <dgm:chPref val="1"/>
        </dgm:presLayoutVars>
      </dgm:prSet>
      <dgm:spPr/>
    </dgm:pt>
    <dgm:pt modelId="{BB2B0CAA-4047-4778-894D-AF39E8E1C68C}" type="pres">
      <dgm:prSet presAssocID="{573B341E-1088-4E04-862D-7F830F8703AD}" presName="sibTrans" presStyleCnt="0"/>
      <dgm:spPr/>
    </dgm:pt>
    <dgm:pt modelId="{32833591-D8EB-4300-8600-CE559BB9FD2E}" type="pres">
      <dgm:prSet presAssocID="{D54F9480-4712-460B-89D9-8B8A40BE803A}" presName="compNode" presStyleCnt="0"/>
      <dgm:spPr/>
    </dgm:pt>
    <dgm:pt modelId="{8440FE78-2088-446B-A497-FE5CC1FD54DB}" type="pres">
      <dgm:prSet presAssocID="{D54F9480-4712-460B-89D9-8B8A40BE803A}" presName="iconBgRect" presStyleLbl="bgShp" presStyleIdx="4" presStyleCnt="6"/>
      <dgm:spPr/>
    </dgm:pt>
    <dgm:pt modelId="{776E218B-908B-4E06-AE69-B298AFC0DE28}" type="pres">
      <dgm:prSet presAssocID="{D54F9480-4712-460B-89D9-8B8A40BE803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cking Box Open with solid fill"/>
        </a:ext>
      </dgm:extLst>
    </dgm:pt>
    <dgm:pt modelId="{B1CBBB34-7128-4747-A46C-EEF8C875C8FB}" type="pres">
      <dgm:prSet presAssocID="{D54F9480-4712-460B-89D9-8B8A40BE803A}" presName="spaceRect" presStyleCnt="0"/>
      <dgm:spPr/>
    </dgm:pt>
    <dgm:pt modelId="{FFC650F1-084B-429A-8048-70348034100C}" type="pres">
      <dgm:prSet presAssocID="{D54F9480-4712-460B-89D9-8B8A40BE803A}" presName="textRect" presStyleLbl="revTx" presStyleIdx="4" presStyleCnt="6">
        <dgm:presLayoutVars>
          <dgm:chMax val="1"/>
          <dgm:chPref val="1"/>
        </dgm:presLayoutVars>
      </dgm:prSet>
      <dgm:spPr/>
    </dgm:pt>
    <dgm:pt modelId="{474B06FB-9003-4DBC-99CB-EAFA34A76588}" type="pres">
      <dgm:prSet presAssocID="{96D531B9-49A1-471D-9F08-99474DC46FD4}" presName="sibTrans" presStyleCnt="0"/>
      <dgm:spPr/>
    </dgm:pt>
    <dgm:pt modelId="{9720831B-57CB-4F2D-AECD-8F72236D4B77}" type="pres">
      <dgm:prSet presAssocID="{B1666A16-5A50-4938-B1D5-FB8ACED76A53}" presName="compNode" presStyleCnt="0"/>
      <dgm:spPr/>
    </dgm:pt>
    <dgm:pt modelId="{E39D65EC-67F2-4BBA-85EA-5D661BEED992}" type="pres">
      <dgm:prSet presAssocID="{B1666A16-5A50-4938-B1D5-FB8ACED76A53}" presName="iconBgRect" presStyleLbl="bgShp" presStyleIdx="5" presStyleCnt="6"/>
      <dgm:spPr/>
    </dgm:pt>
    <dgm:pt modelId="{011DAEA3-E3B4-47E3-8B68-F2839BE2C27D}" type="pres">
      <dgm:prSet presAssocID="{B1666A16-5A50-4938-B1D5-FB8ACED76A5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33338D2C-3942-454A-A2B4-A79CC96FAF4E}" type="pres">
      <dgm:prSet presAssocID="{B1666A16-5A50-4938-B1D5-FB8ACED76A53}" presName="spaceRect" presStyleCnt="0"/>
      <dgm:spPr/>
    </dgm:pt>
    <dgm:pt modelId="{0FA010FF-B6CC-4169-B1B1-45381751ECFC}" type="pres">
      <dgm:prSet presAssocID="{B1666A16-5A50-4938-B1D5-FB8ACED76A5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C869806-BF04-4801-BCD2-34D4212F9664}" srcId="{D0739E32-6261-4BCA-BD12-7EC060516FCF}" destId="{7CC7B632-FEA1-4AB2-81C6-9812774D9092}" srcOrd="2" destOrd="0" parTransId="{1B0DB987-3834-4AA0-944F-C3A445FE66B2}" sibTransId="{0FB29A29-8057-43D0-A627-A9AF6CD090F7}"/>
    <dgm:cxn modelId="{D150B215-1534-471C-BC33-7BB554D0E2C0}" srcId="{D0739E32-6261-4BCA-BD12-7EC060516FCF}" destId="{3123A91E-7939-46CC-BA93-941318194645}" srcOrd="0" destOrd="0" parTransId="{F6B3520E-E79A-476A-B474-978F810851C3}" sibTransId="{B07CAFAE-B0D8-41FA-921F-9EA09B321F5C}"/>
    <dgm:cxn modelId="{B7114130-4ED8-499B-8087-BB0FFC972063}" type="presOf" srcId="{7CC7B632-FEA1-4AB2-81C6-9812774D9092}" destId="{0DD532DF-15BD-4051-A8C8-044D66D6DA52}" srcOrd="0" destOrd="0" presId="urn:microsoft.com/office/officeart/2018/5/layout/IconCircleLabelList"/>
    <dgm:cxn modelId="{B164803F-E0D9-412B-93C7-FDD15E9A88E0}" srcId="{D0739E32-6261-4BCA-BD12-7EC060516FCF}" destId="{D54F9480-4712-460B-89D9-8B8A40BE803A}" srcOrd="4" destOrd="0" parTransId="{CC464DE6-60F2-4A0E-A630-C3E8CD4C19B0}" sibTransId="{96D531B9-49A1-471D-9F08-99474DC46FD4}"/>
    <dgm:cxn modelId="{23E6BC67-E8EB-4636-88BC-657C799FDB5A}" srcId="{D0739E32-6261-4BCA-BD12-7EC060516FCF}" destId="{D6F0143C-5F1E-49D5-9A4F-85823CF6B7ED}" srcOrd="3" destOrd="0" parTransId="{15A10548-3C48-4BCB-80C6-45DA663AE8A8}" sibTransId="{573B341E-1088-4E04-862D-7F830F8703AD}"/>
    <dgm:cxn modelId="{5D4A0F49-4ACC-47B8-8126-785D0574511F}" srcId="{D0739E32-6261-4BCA-BD12-7EC060516FCF}" destId="{E7884762-E806-492A-B23C-9DDD21A253FB}" srcOrd="1" destOrd="0" parTransId="{E6DEEE62-9FCD-4C3A-845B-F9487EC8048F}" sibTransId="{EE64924A-2EF3-4126-836C-A5CD3D138F07}"/>
    <dgm:cxn modelId="{C0BDC758-FAAF-4EA5-AF58-5606EAF5A8A4}" type="presOf" srcId="{D54F9480-4712-460B-89D9-8B8A40BE803A}" destId="{FFC650F1-084B-429A-8048-70348034100C}" srcOrd="0" destOrd="0" presId="urn:microsoft.com/office/officeart/2018/5/layout/IconCircleLabelList"/>
    <dgm:cxn modelId="{CE80EC88-5BAA-4B47-AE3A-CEE0644944A4}" type="presOf" srcId="{D0739E32-6261-4BCA-BD12-7EC060516FCF}" destId="{9FA1D568-91F3-4D14-892D-DFDC4D8DA6CC}" srcOrd="0" destOrd="0" presId="urn:microsoft.com/office/officeart/2018/5/layout/IconCircleLabelList"/>
    <dgm:cxn modelId="{4D864895-A478-4D17-9CE0-5CBBA58EAA18}" type="presOf" srcId="{B1666A16-5A50-4938-B1D5-FB8ACED76A53}" destId="{0FA010FF-B6CC-4169-B1B1-45381751ECFC}" srcOrd="0" destOrd="0" presId="urn:microsoft.com/office/officeart/2018/5/layout/IconCircleLabelList"/>
    <dgm:cxn modelId="{811930D0-6D7D-45F4-828E-7A6E1E0485F7}" type="presOf" srcId="{E7884762-E806-492A-B23C-9DDD21A253FB}" destId="{6A31B678-0290-42B8-BBD3-D7BC6C5EBE25}" srcOrd="0" destOrd="0" presId="urn:microsoft.com/office/officeart/2018/5/layout/IconCircleLabelList"/>
    <dgm:cxn modelId="{CE7B98D1-C657-45C3-9D4F-9F797246FE2A}" srcId="{D0739E32-6261-4BCA-BD12-7EC060516FCF}" destId="{B1666A16-5A50-4938-B1D5-FB8ACED76A53}" srcOrd="5" destOrd="0" parTransId="{CFD59ABF-BA46-4DBB-A1C4-DC64D73C8A5F}" sibTransId="{015AEDC0-21D6-4593-A655-66A0822B0D16}"/>
    <dgm:cxn modelId="{6229B2E3-F065-41C3-9256-D637FC280613}" type="presOf" srcId="{3123A91E-7939-46CC-BA93-941318194645}" destId="{74F45A66-8795-46F4-8EC2-A5CB2D32BA23}" srcOrd="0" destOrd="0" presId="urn:microsoft.com/office/officeart/2018/5/layout/IconCircleLabelList"/>
    <dgm:cxn modelId="{F69E29F7-CF7E-44DD-9DB8-2D9C6193B975}" type="presOf" srcId="{D6F0143C-5F1E-49D5-9A4F-85823CF6B7ED}" destId="{6A569953-0A7B-495A-B669-7171A89DAB72}" srcOrd="0" destOrd="0" presId="urn:microsoft.com/office/officeart/2018/5/layout/IconCircleLabelList"/>
    <dgm:cxn modelId="{43AFAD1B-88AA-496B-9DE3-7D5E162A8C8D}" type="presParOf" srcId="{9FA1D568-91F3-4D14-892D-DFDC4D8DA6CC}" destId="{F7312EB2-973D-4F7E-9F22-8495E27D42F8}" srcOrd="0" destOrd="0" presId="urn:microsoft.com/office/officeart/2018/5/layout/IconCircleLabelList"/>
    <dgm:cxn modelId="{83095167-6DE7-4A31-A843-818A93AA1DB7}" type="presParOf" srcId="{F7312EB2-973D-4F7E-9F22-8495E27D42F8}" destId="{2BDCCE0F-75EA-4A39-A178-6ABB1B6D7A6F}" srcOrd="0" destOrd="0" presId="urn:microsoft.com/office/officeart/2018/5/layout/IconCircleLabelList"/>
    <dgm:cxn modelId="{5FEB569F-2E22-4591-A771-2E4269977DA9}" type="presParOf" srcId="{F7312EB2-973D-4F7E-9F22-8495E27D42F8}" destId="{A718CEFC-CF22-4F2E-BD85-2E3A7200ACCA}" srcOrd="1" destOrd="0" presId="urn:microsoft.com/office/officeart/2018/5/layout/IconCircleLabelList"/>
    <dgm:cxn modelId="{A329A8CE-707A-4F60-8F9A-3F82055BFD1F}" type="presParOf" srcId="{F7312EB2-973D-4F7E-9F22-8495E27D42F8}" destId="{3797E42E-94AB-4116-84C9-1CE165D9A061}" srcOrd="2" destOrd="0" presId="urn:microsoft.com/office/officeart/2018/5/layout/IconCircleLabelList"/>
    <dgm:cxn modelId="{BAD445F2-832A-40CB-9C40-1272CBB1A60C}" type="presParOf" srcId="{F7312EB2-973D-4F7E-9F22-8495E27D42F8}" destId="{74F45A66-8795-46F4-8EC2-A5CB2D32BA23}" srcOrd="3" destOrd="0" presId="urn:microsoft.com/office/officeart/2018/5/layout/IconCircleLabelList"/>
    <dgm:cxn modelId="{A0CDEDE1-7D35-4C92-BBBD-4AE6843A7E5E}" type="presParOf" srcId="{9FA1D568-91F3-4D14-892D-DFDC4D8DA6CC}" destId="{7B213ED2-D34E-454F-9854-CCBE00539053}" srcOrd="1" destOrd="0" presId="urn:microsoft.com/office/officeart/2018/5/layout/IconCircleLabelList"/>
    <dgm:cxn modelId="{0AB5B619-E5B6-4275-95ED-C4D455EA2619}" type="presParOf" srcId="{9FA1D568-91F3-4D14-892D-DFDC4D8DA6CC}" destId="{AABAA7E7-3CB1-49CB-B9F1-9D6042812801}" srcOrd="2" destOrd="0" presId="urn:microsoft.com/office/officeart/2018/5/layout/IconCircleLabelList"/>
    <dgm:cxn modelId="{D74E0F85-EC32-41ED-9232-0362C2A4AA20}" type="presParOf" srcId="{AABAA7E7-3CB1-49CB-B9F1-9D6042812801}" destId="{118F2F32-4468-450E-8F0F-1B2785EA0E99}" srcOrd="0" destOrd="0" presId="urn:microsoft.com/office/officeart/2018/5/layout/IconCircleLabelList"/>
    <dgm:cxn modelId="{E848C5E8-6D42-47B6-8C20-25E80F8F56B0}" type="presParOf" srcId="{AABAA7E7-3CB1-49CB-B9F1-9D6042812801}" destId="{92F2F646-B2B6-4DBA-AA36-90222508B8AF}" srcOrd="1" destOrd="0" presId="urn:microsoft.com/office/officeart/2018/5/layout/IconCircleLabelList"/>
    <dgm:cxn modelId="{D8708B23-9FC7-445D-A581-1E44D109C0F6}" type="presParOf" srcId="{AABAA7E7-3CB1-49CB-B9F1-9D6042812801}" destId="{BBB4A357-7799-4267-847D-37B319E5B717}" srcOrd="2" destOrd="0" presId="urn:microsoft.com/office/officeart/2018/5/layout/IconCircleLabelList"/>
    <dgm:cxn modelId="{FC6512D2-35C4-46C8-9227-3F60BDC0D967}" type="presParOf" srcId="{AABAA7E7-3CB1-49CB-B9F1-9D6042812801}" destId="{6A31B678-0290-42B8-BBD3-D7BC6C5EBE25}" srcOrd="3" destOrd="0" presId="urn:microsoft.com/office/officeart/2018/5/layout/IconCircleLabelList"/>
    <dgm:cxn modelId="{4BE6B681-C745-4F97-AD2F-E116526FA84D}" type="presParOf" srcId="{9FA1D568-91F3-4D14-892D-DFDC4D8DA6CC}" destId="{461DEB5C-6DE2-4B71-BD4D-8D919E461111}" srcOrd="3" destOrd="0" presId="urn:microsoft.com/office/officeart/2018/5/layout/IconCircleLabelList"/>
    <dgm:cxn modelId="{B864E33A-7A8A-4C2F-A85E-2A96A251C70D}" type="presParOf" srcId="{9FA1D568-91F3-4D14-892D-DFDC4D8DA6CC}" destId="{51DAB374-1C71-43D5-915E-1A1AB3C8B323}" srcOrd="4" destOrd="0" presId="urn:microsoft.com/office/officeart/2018/5/layout/IconCircleLabelList"/>
    <dgm:cxn modelId="{79385D96-EEDF-4982-8B33-0DADD987612A}" type="presParOf" srcId="{51DAB374-1C71-43D5-915E-1A1AB3C8B323}" destId="{12E324FB-AC0D-4308-89D9-177237951EF7}" srcOrd="0" destOrd="0" presId="urn:microsoft.com/office/officeart/2018/5/layout/IconCircleLabelList"/>
    <dgm:cxn modelId="{0C846755-2E23-46EC-9BA9-E0C0AC008C90}" type="presParOf" srcId="{51DAB374-1C71-43D5-915E-1A1AB3C8B323}" destId="{E443E6A4-2E42-4423-A0D0-38B8D0F342A4}" srcOrd="1" destOrd="0" presId="urn:microsoft.com/office/officeart/2018/5/layout/IconCircleLabelList"/>
    <dgm:cxn modelId="{98D72F75-5183-43CF-BFF5-CAFC2AD90C18}" type="presParOf" srcId="{51DAB374-1C71-43D5-915E-1A1AB3C8B323}" destId="{2DE1EDF9-BBC2-45CE-BDB0-861F1F2FB853}" srcOrd="2" destOrd="0" presId="urn:microsoft.com/office/officeart/2018/5/layout/IconCircleLabelList"/>
    <dgm:cxn modelId="{60E4FCBC-BCF1-4975-9161-279A2AA17DDC}" type="presParOf" srcId="{51DAB374-1C71-43D5-915E-1A1AB3C8B323}" destId="{0DD532DF-15BD-4051-A8C8-044D66D6DA52}" srcOrd="3" destOrd="0" presId="urn:microsoft.com/office/officeart/2018/5/layout/IconCircleLabelList"/>
    <dgm:cxn modelId="{9CCEADB6-1C54-4E73-B5A0-618E01423E4C}" type="presParOf" srcId="{9FA1D568-91F3-4D14-892D-DFDC4D8DA6CC}" destId="{61483FC3-069E-4979-99E6-211DA4D5B6DA}" srcOrd="5" destOrd="0" presId="urn:microsoft.com/office/officeart/2018/5/layout/IconCircleLabelList"/>
    <dgm:cxn modelId="{B5A17472-5C98-4EDC-A48C-B8C098E34B08}" type="presParOf" srcId="{9FA1D568-91F3-4D14-892D-DFDC4D8DA6CC}" destId="{9F8FBB36-CEBF-4837-8D18-5A326C838DCC}" srcOrd="6" destOrd="0" presId="urn:microsoft.com/office/officeart/2018/5/layout/IconCircleLabelList"/>
    <dgm:cxn modelId="{50B35CC7-B791-485A-AAD1-40F98825FE1A}" type="presParOf" srcId="{9F8FBB36-CEBF-4837-8D18-5A326C838DCC}" destId="{96FC203D-FA3C-4785-BD54-9EF8746AB960}" srcOrd="0" destOrd="0" presId="urn:microsoft.com/office/officeart/2018/5/layout/IconCircleLabelList"/>
    <dgm:cxn modelId="{E4F01084-B316-45FC-9211-1EC7D34D0FD4}" type="presParOf" srcId="{9F8FBB36-CEBF-4837-8D18-5A326C838DCC}" destId="{A5604D58-0DC7-4FE9-9C41-A2587C7C5D19}" srcOrd="1" destOrd="0" presId="urn:microsoft.com/office/officeart/2018/5/layout/IconCircleLabelList"/>
    <dgm:cxn modelId="{6F5982B1-0B08-4B4F-B463-B63C9B8140CF}" type="presParOf" srcId="{9F8FBB36-CEBF-4837-8D18-5A326C838DCC}" destId="{0F3980C4-CF5E-4552-B243-4FA5577AC131}" srcOrd="2" destOrd="0" presId="urn:microsoft.com/office/officeart/2018/5/layout/IconCircleLabelList"/>
    <dgm:cxn modelId="{B415AB5A-234E-4FA5-85B3-FB5E277F24E1}" type="presParOf" srcId="{9F8FBB36-CEBF-4837-8D18-5A326C838DCC}" destId="{6A569953-0A7B-495A-B669-7171A89DAB72}" srcOrd="3" destOrd="0" presId="urn:microsoft.com/office/officeart/2018/5/layout/IconCircleLabelList"/>
    <dgm:cxn modelId="{2029C164-8F26-4EDD-9605-9CF6E4800B60}" type="presParOf" srcId="{9FA1D568-91F3-4D14-892D-DFDC4D8DA6CC}" destId="{BB2B0CAA-4047-4778-894D-AF39E8E1C68C}" srcOrd="7" destOrd="0" presId="urn:microsoft.com/office/officeart/2018/5/layout/IconCircleLabelList"/>
    <dgm:cxn modelId="{B02BA2E4-2225-49D2-879D-88A43A77F570}" type="presParOf" srcId="{9FA1D568-91F3-4D14-892D-DFDC4D8DA6CC}" destId="{32833591-D8EB-4300-8600-CE559BB9FD2E}" srcOrd="8" destOrd="0" presId="urn:microsoft.com/office/officeart/2018/5/layout/IconCircleLabelList"/>
    <dgm:cxn modelId="{A8547A33-9F13-4FC4-87C6-E98E1DE13A5E}" type="presParOf" srcId="{32833591-D8EB-4300-8600-CE559BB9FD2E}" destId="{8440FE78-2088-446B-A497-FE5CC1FD54DB}" srcOrd="0" destOrd="0" presId="urn:microsoft.com/office/officeart/2018/5/layout/IconCircleLabelList"/>
    <dgm:cxn modelId="{2BED5E5B-69B0-4693-A53D-CED3210E7EE9}" type="presParOf" srcId="{32833591-D8EB-4300-8600-CE559BB9FD2E}" destId="{776E218B-908B-4E06-AE69-B298AFC0DE28}" srcOrd="1" destOrd="0" presId="urn:microsoft.com/office/officeart/2018/5/layout/IconCircleLabelList"/>
    <dgm:cxn modelId="{6F38EDCF-5814-4023-AD2D-D8641D98C103}" type="presParOf" srcId="{32833591-D8EB-4300-8600-CE559BB9FD2E}" destId="{B1CBBB34-7128-4747-A46C-EEF8C875C8FB}" srcOrd="2" destOrd="0" presId="urn:microsoft.com/office/officeart/2018/5/layout/IconCircleLabelList"/>
    <dgm:cxn modelId="{9C84666E-F6EB-44BF-A5FB-A14AC4A03E25}" type="presParOf" srcId="{32833591-D8EB-4300-8600-CE559BB9FD2E}" destId="{FFC650F1-084B-429A-8048-70348034100C}" srcOrd="3" destOrd="0" presId="urn:microsoft.com/office/officeart/2018/5/layout/IconCircleLabelList"/>
    <dgm:cxn modelId="{663EDBCA-9E87-45CC-955B-94A4CF19E275}" type="presParOf" srcId="{9FA1D568-91F3-4D14-892D-DFDC4D8DA6CC}" destId="{474B06FB-9003-4DBC-99CB-EAFA34A76588}" srcOrd="9" destOrd="0" presId="urn:microsoft.com/office/officeart/2018/5/layout/IconCircleLabelList"/>
    <dgm:cxn modelId="{AD177D4A-4357-40F1-8E09-A1A2FC10A990}" type="presParOf" srcId="{9FA1D568-91F3-4D14-892D-DFDC4D8DA6CC}" destId="{9720831B-57CB-4F2D-AECD-8F72236D4B77}" srcOrd="10" destOrd="0" presId="urn:microsoft.com/office/officeart/2018/5/layout/IconCircleLabelList"/>
    <dgm:cxn modelId="{ACE5EAFA-1755-46F6-B8A3-EC0E644264B9}" type="presParOf" srcId="{9720831B-57CB-4F2D-AECD-8F72236D4B77}" destId="{E39D65EC-67F2-4BBA-85EA-5D661BEED992}" srcOrd="0" destOrd="0" presId="urn:microsoft.com/office/officeart/2018/5/layout/IconCircleLabelList"/>
    <dgm:cxn modelId="{F1F17213-99E8-4ADE-9F5B-DA90763D36D4}" type="presParOf" srcId="{9720831B-57CB-4F2D-AECD-8F72236D4B77}" destId="{011DAEA3-E3B4-47E3-8B68-F2839BE2C27D}" srcOrd="1" destOrd="0" presId="urn:microsoft.com/office/officeart/2018/5/layout/IconCircleLabelList"/>
    <dgm:cxn modelId="{445CC9DB-556B-450C-BB17-ED6D37AA316C}" type="presParOf" srcId="{9720831B-57CB-4F2D-AECD-8F72236D4B77}" destId="{33338D2C-3942-454A-A2B4-A79CC96FAF4E}" srcOrd="2" destOrd="0" presId="urn:microsoft.com/office/officeart/2018/5/layout/IconCircleLabelList"/>
    <dgm:cxn modelId="{3210749B-4DF4-47BC-990D-9DCCE3F8D185}" type="presParOf" srcId="{9720831B-57CB-4F2D-AECD-8F72236D4B77}" destId="{0FA010FF-B6CC-4169-B1B1-45381751ECF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222A5A-99CB-4290-AB49-6BDD7F302A8B}" type="doc">
      <dgm:prSet loTypeId="urn:microsoft.com/office/officeart/2005/8/layout/hierarchy1" loCatId="hierarchy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0AB2A31-CCBB-4186-8100-CCC812228AA5}">
      <dgm:prSet/>
      <dgm:spPr/>
      <dgm:t>
        <a:bodyPr/>
        <a:lstStyle/>
        <a:p>
          <a:r>
            <a:rPr lang="en-US"/>
            <a:t>State Unit on Aging food insecurity best practices</a:t>
          </a:r>
        </a:p>
      </dgm:t>
    </dgm:pt>
    <dgm:pt modelId="{8EE4833D-5ED4-4116-B258-CDB3842179E0}" type="parTrans" cxnId="{B6E58143-5833-455B-8C17-DCCB94357E27}">
      <dgm:prSet/>
      <dgm:spPr/>
      <dgm:t>
        <a:bodyPr/>
        <a:lstStyle/>
        <a:p>
          <a:endParaRPr lang="en-US"/>
        </a:p>
      </dgm:t>
    </dgm:pt>
    <dgm:pt modelId="{051D64A8-8E08-42E2-BABA-2899BB3A28BC}" type="sibTrans" cxnId="{B6E58143-5833-455B-8C17-DCCB94357E27}">
      <dgm:prSet/>
      <dgm:spPr/>
      <dgm:t>
        <a:bodyPr/>
        <a:lstStyle/>
        <a:p>
          <a:endParaRPr lang="en-US"/>
        </a:p>
      </dgm:t>
    </dgm:pt>
    <dgm:pt modelId="{DEE1F73C-F157-463D-9019-851689CE370A}">
      <dgm:prSet/>
      <dgm:spPr/>
      <dgm:t>
        <a:bodyPr/>
        <a:lstStyle/>
        <a:p>
          <a:r>
            <a:rPr lang="en-US"/>
            <a:t>Identifying and screening for food insecurity</a:t>
          </a:r>
        </a:p>
      </dgm:t>
    </dgm:pt>
    <dgm:pt modelId="{E9FDDD18-BC46-4652-B7D8-3A81D83A4ED5}" type="parTrans" cxnId="{0622B00F-DB09-42F5-B2EC-A5869C11859C}">
      <dgm:prSet/>
      <dgm:spPr/>
      <dgm:t>
        <a:bodyPr/>
        <a:lstStyle/>
        <a:p>
          <a:endParaRPr lang="en-US"/>
        </a:p>
      </dgm:t>
    </dgm:pt>
    <dgm:pt modelId="{BDA1762B-3152-4C9E-AF8B-B1C26BF97719}" type="sibTrans" cxnId="{0622B00F-DB09-42F5-B2EC-A5869C11859C}">
      <dgm:prSet/>
      <dgm:spPr/>
      <dgm:t>
        <a:bodyPr/>
        <a:lstStyle/>
        <a:p>
          <a:endParaRPr lang="en-US"/>
        </a:p>
      </dgm:t>
    </dgm:pt>
    <dgm:pt modelId="{731671F2-9900-4CCD-A1A8-7685C604C61F}">
      <dgm:prSet/>
      <dgm:spPr/>
      <dgm:t>
        <a:bodyPr/>
        <a:lstStyle/>
        <a:p>
          <a:r>
            <a:rPr lang="en-US"/>
            <a:t>Referring participants who are food insecure</a:t>
          </a:r>
        </a:p>
      </dgm:t>
    </dgm:pt>
    <dgm:pt modelId="{5AABDD07-26CF-4B2D-84AC-4CF1F91415A7}" type="parTrans" cxnId="{B797CE4E-2310-4B02-957A-E4B20FE45E96}">
      <dgm:prSet/>
      <dgm:spPr/>
      <dgm:t>
        <a:bodyPr/>
        <a:lstStyle/>
        <a:p>
          <a:endParaRPr lang="en-US"/>
        </a:p>
      </dgm:t>
    </dgm:pt>
    <dgm:pt modelId="{3E50743A-7B18-4269-A279-1B0B8CB559C9}" type="sibTrans" cxnId="{B797CE4E-2310-4B02-957A-E4B20FE45E96}">
      <dgm:prSet/>
      <dgm:spPr/>
      <dgm:t>
        <a:bodyPr/>
        <a:lstStyle/>
        <a:p>
          <a:endParaRPr lang="en-US"/>
        </a:p>
      </dgm:t>
    </dgm:pt>
    <dgm:pt modelId="{FB1B698E-5483-4A8C-BBA3-D9B2597B87C6}" type="pres">
      <dgm:prSet presAssocID="{8F222A5A-99CB-4290-AB49-6BDD7F302A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F9B855-9B83-449F-9190-3A33AB83ACBC}" type="pres">
      <dgm:prSet presAssocID="{40AB2A31-CCBB-4186-8100-CCC812228AA5}" presName="hierRoot1" presStyleCnt="0"/>
      <dgm:spPr/>
    </dgm:pt>
    <dgm:pt modelId="{BD60956A-9302-43C8-B565-80427E612C81}" type="pres">
      <dgm:prSet presAssocID="{40AB2A31-CCBB-4186-8100-CCC812228AA5}" presName="composite" presStyleCnt="0"/>
      <dgm:spPr/>
    </dgm:pt>
    <dgm:pt modelId="{9079E3CA-8692-4569-9C99-DD4808ADB59D}" type="pres">
      <dgm:prSet presAssocID="{40AB2A31-CCBB-4186-8100-CCC812228AA5}" presName="background" presStyleLbl="node0" presStyleIdx="0" presStyleCnt="3"/>
      <dgm:spPr/>
    </dgm:pt>
    <dgm:pt modelId="{A5751CD4-6463-4400-A493-D1BB116AEA9C}" type="pres">
      <dgm:prSet presAssocID="{40AB2A31-CCBB-4186-8100-CCC812228AA5}" presName="text" presStyleLbl="fgAcc0" presStyleIdx="0" presStyleCnt="3">
        <dgm:presLayoutVars>
          <dgm:chPref val="3"/>
        </dgm:presLayoutVars>
      </dgm:prSet>
      <dgm:spPr/>
    </dgm:pt>
    <dgm:pt modelId="{A4512434-3BAF-44F6-8087-1A135DC91E58}" type="pres">
      <dgm:prSet presAssocID="{40AB2A31-CCBB-4186-8100-CCC812228AA5}" presName="hierChild2" presStyleCnt="0"/>
      <dgm:spPr/>
    </dgm:pt>
    <dgm:pt modelId="{D6E9F6F6-1606-4DDC-8403-88BC08A230BD}" type="pres">
      <dgm:prSet presAssocID="{DEE1F73C-F157-463D-9019-851689CE370A}" presName="hierRoot1" presStyleCnt="0"/>
      <dgm:spPr/>
    </dgm:pt>
    <dgm:pt modelId="{F737D018-1AE4-4AC1-A54B-020B4E4A2396}" type="pres">
      <dgm:prSet presAssocID="{DEE1F73C-F157-463D-9019-851689CE370A}" presName="composite" presStyleCnt="0"/>
      <dgm:spPr/>
    </dgm:pt>
    <dgm:pt modelId="{AD2043CE-E403-4633-A151-519E8F5B9636}" type="pres">
      <dgm:prSet presAssocID="{DEE1F73C-F157-463D-9019-851689CE370A}" presName="background" presStyleLbl="node0" presStyleIdx="1" presStyleCnt="3"/>
      <dgm:spPr/>
    </dgm:pt>
    <dgm:pt modelId="{B41DBA6B-3C18-4ADE-97BE-F372BD27799F}" type="pres">
      <dgm:prSet presAssocID="{DEE1F73C-F157-463D-9019-851689CE370A}" presName="text" presStyleLbl="fgAcc0" presStyleIdx="1" presStyleCnt="3">
        <dgm:presLayoutVars>
          <dgm:chPref val="3"/>
        </dgm:presLayoutVars>
      </dgm:prSet>
      <dgm:spPr/>
    </dgm:pt>
    <dgm:pt modelId="{5FB40C92-64F8-4E23-A0ED-209923EA82F4}" type="pres">
      <dgm:prSet presAssocID="{DEE1F73C-F157-463D-9019-851689CE370A}" presName="hierChild2" presStyleCnt="0"/>
      <dgm:spPr/>
    </dgm:pt>
    <dgm:pt modelId="{440053E8-3F30-41C3-B219-9C119FFACDB1}" type="pres">
      <dgm:prSet presAssocID="{731671F2-9900-4CCD-A1A8-7685C604C61F}" presName="hierRoot1" presStyleCnt="0"/>
      <dgm:spPr/>
    </dgm:pt>
    <dgm:pt modelId="{4A715215-228F-4D4B-9251-22472D5EA899}" type="pres">
      <dgm:prSet presAssocID="{731671F2-9900-4CCD-A1A8-7685C604C61F}" presName="composite" presStyleCnt="0"/>
      <dgm:spPr/>
    </dgm:pt>
    <dgm:pt modelId="{CC3A7FB4-89E3-4437-AF68-40EC40AAC8DE}" type="pres">
      <dgm:prSet presAssocID="{731671F2-9900-4CCD-A1A8-7685C604C61F}" presName="background" presStyleLbl="node0" presStyleIdx="2" presStyleCnt="3"/>
      <dgm:spPr/>
    </dgm:pt>
    <dgm:pt modelId="{4ADE9195-066B-43BB-95CF-DD8D13C9CD3A}" type="pres">
      <dgm:prSet presAssocID="{731671F2-9900-4CCD-A1A8-7685C604C61F}" presName="text" presStyleLbl="fgAcc0" presStyleIdx="2" presStyleCnt="3">
        <dgm:presLayoutVars>
          <dgm:chPref val="3"/>
        </dgm:presLayoutVars>
      </dgm:prSet>
      <dgm:spPr/>
    </dgm:pt>
    <dgm:pt modelId="{56682367-58F6-467F-A876-1CF2009A9023}" type="pres">
      <dgm:prSet presAssocID="{731671F2-9900-4CCD-A1A8-7685C604C61F}" presName="hierChild2" presStyleCnt="0"/>
      <dgm:spPr/>
    </dgm:pt>
  </dgm:ptLst>
  <dgm:cxnLst>
    <dgm:cxn modelId="{0622B00F-DB09-42F5-B2EC-A5869C11859C}" srcId="{8F222A5A-99CB-4290-AB49-6BDD7F302A8B}" destId="{DEE1F73C-F157-463D-9019-851689CE370A}" srcOrd="1" destOrd="0" parTransId="{E9FDDD18-BC46-4652-B7D8-3A81D83A4ED5}" sibTransId="{BDA1762B-3152-4C9E-AF8B-B1C26BF97719}"/>
    <dgm:cxn modelId="{7C2BAA20-7F5E-4349-93C1-0B6F46D10EAB}" type="presOf" srcId="{40AB2A31-CCBB-4186-8100-CCC812228AA5}" destId="{A5751CD4-6463-4400-A493-D1BB116AEA9C}" srcOrd="0" destOrd="0" presId="urn:microsoft.com/office/officeart/2005/8/layout/hierarchy1"/>
    <dgm:cxn modelId="{EAA58840-F561-4AF9-924B-004690A35ECF}" type="presOf" srcId="{731671F2-9900-4CCD-A1A8-7685C604C61F}" destId="{4ADE9195-066B-43BB-95CF-DD8D13C9CD3A}" srcOrd="0" destOrd="0" presId="urn:microsoft.com/office/officeart/2005/8/layout/hierarchy1"/>
    <dgm:cxn modelId="{B6E58143-5833-455B-8C17-DCCB94357E27}" srcId="{8F222A5A-99CB-4290-AB49-6BDD7F302A8B}" destId="{40AB2A31-CCBB-4186-8100-CCC812228AA5}" srcOrd="0" destOrd="0" parTransId="{8EE4833D-5ED4-4116-B258-CDB3842179E0}" sibTransId="{051D64A8-8E08-42E2-BABA-2899BB3A28BC}"/>
    <dgm:cxn modelId="{B797CE4E-2310-4B02-957A-E4B20FE45E96}" srcId="{8F222A5A-99CB-4290-AB49-6BDD7F302A8B}" destId="{731671F2-9900-4CCD-A1A8-7685C604C61F}" srcOrd="2" destOrd="0" parTransId="{5AABDD07-26CF-4B2D-84AC-4CF1F91415A7}" sibTransId="{3E50743A-7B18-4269-A279-1B0B8CB559C9}"/>
    <dgm:cxn modelId="{C07C8C6F-086E-4F33-9A42-0D568A99B3EB}" type="presOf" srcId="{DEE1F73C-F157-463D-9019-851689CE370A}" destId="{B41DBA6B-3C18-4ADE-97BE-F372BD27799F}" srcOrd="0" destOrd="0" presId="urn:microsoft.com/office/officeart/2005/8/layout/hierarchy1"/>
    <dgm:cxn modelId="{C213A9D5-E648-4A72-BB7B-E47A88805B73}" type="presOf" srcId="{8F222A5A-99CB-4290-AB49-6BDD7F302A8B}" destId="{FB1B698E-5483-4A8C-BBA3-D9B2597B87C6}" srcOrd="0" destOrd="0" presId="urn:microsoft.com/office/officeart/2005/8/layout/hierarchy1"/>
    <dgm:cxn modelId="{1AC730B6-2EFC-412A-9EE5-9A1F99E0669D}" type="presParOf" srcId="{FB1B698E-5483-4A8C-BBA3-D9B2597B87C6}" destId="{B1F9B855-9B83-449F-9190-3A33AB83ACBC}" srcOrd="0" destOrd="0" presId="urn:microsoft.com/office/officeart/2005/8/layout/hierarchy1"/>
    <dgm:cxn modelId="{F3F2B608-F008-4A63-9579-58C140507B87}" type="presParOf" srcId="{B1F9B855-9B83-449F-9190-3A33AB83ACBC}" destId="{BD60956A-9302-43C8-B565-80427E612C81}" srcOrd="0" destOrd="0" presId="urn:microsoft.com/office/officeart/2005/8/layout/hierarchy1"/>
    <dgm:cxn modelId="{DD32BF9D-53B7-4671-8974-3C1D1D9130B1}" type="presParOf" srcId="{BD60956A-9302-43C8-B565-80427E612C81}" destId="{9079E3CA-8692-4569-9C99-DD4808ADB59D}" srcOrd="0" destOrd="0" presId="urn:microsoft.com/office/officeart/2005/8/layout/hierarchy1"/>
    <dgm:cxn modelId="{7013A298-B3CB-47CD-A1CB-78FF15BCCA23}" type="presParOf" srcId="{BD60956A-9302-43C8-B565-80427E612C81}" destId="{A5751CD4-6463-4400-A493-D1BB116AEA9C}" srcOrd="1" destOrd="0" presId="urn:microsoft.com/office/officeart/2005/8/layout/hierarchy1"/>
    <dgm:cxn modelId="{8DFAA899-EC9D-49BB-80B5-FA5F32C2609C}" type="presParOf" srcId="{B1F9B855-9B83-449F-9190-3A33AB83ACBC}" destId="{A4512434-3BAF-44F6-8087-1A135DC91E58}" srcOrd="1" destOrd="0" presId="urn:microsoft.com/office/officeart/2005/8/layout/hierarchy1"/>
    <dgm:cxn modelId="{1D200D55-ED4B-45E1-AE74-79623428E849}" type="presParOf" srcId="{FB1B698E-5483-4A8C-BBA3-D9B2597B87C6}" destId="{D6E9F6F6-1606-4DDC-8403-88BC08A230BD}" srcOrd="1" destOrd="0" presId="urn:microsoft.com/office/officeart/2005/8/layout/hierarchy1"/>
    <dgm:cxn modelId="{EA14432D-4488-4BAC-BE13-E621FB4D5024}" type="presParOf" srcId="{D6E9F6F6-1606-4DDC-8403-88BC08A230BD}" destId="{F737D018-1AE4-4AC1-A54B-020B4E4A2396}" srcOrd="0" destOrd="0" presId="urn:microsoft.com/office/officeart/2005/8/layout/hierarchy1"/>
    <dgm:cxn modelId="{52AF70A2-2E94-4406-AB3B-89BCB6D8BEB2}" type="presParOf" srcId="{F737D018-1AE4-4AC1-A54B-020B4E4A2396}" destId="{AD2043CE-E403-4633-A151-519E8F5B9636}" srcOrd="0" destOrd="0" presId="urn:microsoft.com/office/officeart/2005/8/layout/hierarchy1"/>
    <dgm:cxn modelId="{E9381843-A7E3-4508-8C77-189C62491309}" type="presParOf" srcId="{F737D018-1AE4-4AC1-A54B-020B4E4A2396}" destId="{B41DBA6B-3C18-4ADE-97BE-F372BD27799F}" srcOrd="1" destOrd="0" presId="urn:microsoft.com/office/officeart/2005/8/layout/hierarchy1"/>
    <dgm:cxn modelId="{5BC68E9C-4891-4080-904A-A30099AB665B}" type="presParOf" srcId="{D6E9F6F6-1606-4DDC-8403-88BC08A230BD}" destId="{5FB40C92-64F8-4E23-A0ED-209923EA82F4}" srcOrd="1" destOrd="0" presId="urn:microsoft.com/office/officeart/2005/8/layout/hierarchy1"/>
    <dgm:cxn modelId="{028E4283-578E-4E72-9272-5BBFC1749583}" type="presParOf" srcId="{FB1B698E-5483-4A8C-BBA3-D9B2597B87C6}" destId="{440053E8-3F30-41C3-B219-9C119FFACDB1}" srcOrd="2" destOrd="0" presId="urn:microsoft.com/office/officeart/2005/8/layout/hierarchy1"/>
    <dgm:cxn modelId="{DA6C5A3E-83D9-432B-97C6-823B5206D89D}" type="presParOf" srcId="{440053E8-3F30-41C3-B219-9C119FFACDB1}" destId="{4A715215-228F-4D4B-9251-22472D5EA899}" srcOrd="0" destOrd="0" presId="urn:microsoft.com/office/officeart/2005/8/layout/hierarchy1"/>
    <dgm:cxn modelId="{8AC15134-6FD6-4665-A609-A5602947E886}" type="presParOf" srcId="{4A715215-228F-4D4B-9251-22472D5EA899}" destId="{CC3A7FB4-89E3-4437-AF68-40EC40AAC8DE}" srcOrd="0" destOrd="0" presId="urn:microsoft.com/office/officeart/2005/8/layout/hierarchy1"/>
    <dgm:cxn modelId="{B61C5ACD-3298-4743-9FC4-7986F5A84C93}" type="presParOf" srcId="{4A715215-228F-4D4B-9251-22472D5EA899}" destId="{4ADE9195-066B-43BB-95CF-DD8D13C9CD3A}" srcOrd="1" destOrd="0" presId="urn:microsoft.com/office/officeart/2005/8/layout/hierarchy1"/>
    <dgm:cxn modelId="{FDADD6E0-E65F-488F-9DC7-FC6D91FF405A}" type="presParOf" srcId="{440053E8-3F30-41C3-B219-9C119FFACDB1}" destId="{56682367-58F6-467F-A876-1CF2009A90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17241-D669-44A5-B33C-0F3815FA4D0B}">
      <dsp:nvSpPr>
        <dsp:cNvPr id="0" name=""/>
        <dsp:cNvSpPr/>
      </dsp:nvSpPr>
      <dsp:spPr>
        <a:xfrm>
          <a:off x="2192400" y="51196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E92BA-24B3-405F-887B-B98EACB611A2}">
      <dsp:nvSpPr>
        <dsp:cNvPr id="0" name=""/>
        <dsp:cNvSpPr/>
      </dsp:nvSpPr>
      <dsp:spPr>
        <a:xfrm>
          <a:off x="788400" y="214703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/>
            <a:t>Low food security </a:t>
          </a:r>
          <a:endParaRPr lang="en-US" sz="3200" kern="1200"/>
        </a:p>
      </dsp:txBody>
      <dsp:txXfrm>
        <a:off x="788400" y="2147039"/>
        <a:ext cx="4320000" cy="648000"/>
      </dsp:txXfrm>
    </dsp:sp>
    <dsp:sp modelId="{9FDA5088-FAAE-437D-83A6-523F55BADC78}">
      <dsp:nvSpPr>
        <dsp:cNvPr id="0" name=""/>
        <dsp:cNvSpPr/>
      </dsp:nvSpPr>
      <dsp:spPr>
        <a:xfrm>
          <a:off x="788400" y="2852284"/>
          <a:ext cx="4320000" cy="52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Poor nutrition quality and limited variety. Little or no indication of reduced food intake.</a:t>
          </a:r>
        </a:p>
      </dsp:txBody>
      <dsp:txXfrm>
        <a:off x="788400" y="2852284"/>
        <a:ext cx="4320000" cy="521953"/>
      </dsp:txXfrm>
    </dsp:sp>
    <dsp:sp modelId="{C36270F2-42A8-492A-A247-65C439FA1F84}">
      <dsp:nvSpPr>
        <dsp:cNvPr id="0" name=""/>
        <dsp:cNvSpPr/>
      </dsp:nvSpPr>
      <dsp:spPr>
        <a:xfrm>
          <a:off x="7268400" y="51196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134AA-5108-418E-B6D9-41642B7FFA21}">
      <dsp:nvSpPr>
        <dsp:cNvPr id="0" name=""/>
        <dsp:cNvSpPr/>
      </dsp:nvSpPr>
      <dsp:spPr>
        <a:xfrm>
          <a:off x="5864400" y="214703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b="1" kern="1200"/>
            <a:t>Very low food security</a:t>
          </a:r>
          <a:endParaRPr lang="en-US" sz="3200" kern="1200"/>
        </a:p>
      </dsp:txBody>
      <dsp:txXfrm>
        <a:off x="5864400" y="2147039"/>
        <a:ext cx="4320000" cy="648000"/>
      </dsp:txXfrm>
    </dsp:sp>
    <dsp:sp modelId="{F078D0F4-8C4A-4938-81BF-40BFB245F755}">
      <dsp:nvSpPr>
        <dsp:cNvPr id="0" name=""/>
        <dsp:cNvSpPr/>
      </dsp:nvSpPr>
      <dsp:spPr>
        <a:xfrm>
          <a:off x="5964105" y="2852284"/>
          <a:ext cx="4120588" cy="52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Reports of skipping meals or not eating. Has reduced food availability.</a:t>
          </a:r>
        </a:p>
      </dsp:txBody>
      <dsp:txXfrm>
        <a:off x="5964105" y="2852284"/>
        <a:ext cx="4120588" cy="52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6B46-1CDC-4EA6-918D-8260DDC56FE0}">
      <dsp:nvSpPr>
        <dsp:cNvPr id="0" name=""/>
        <dsp:cNvSpPr/>
      </dsp:nvSpPr>
      <dsp:spPr>
        <a:xfrm>
          <a:off x="0" y="492"/>
          <a:ext cx="677367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0B7095-1887-4BF8-88B0-8DDDEEF482D3}">
      <dsp:nvSpPr>
        <dsp:cNvPr id="0" name=""/>
        <dsp:cNvSpPr/>
      </dsp:nvSpPr>
      <dsp:spPr>
        <a:xfrm>
          <a:off x="0" y="492"/>
          <a:ext cx="6773677" cy="80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Economic stability</a:t>
          </a:r>
        </a:p>
      </dsp:txBody>
      <dsp:txXfrm>
        <a:off x="0" y="492"/>
        <a:ext cx="6773677" cy="807522"/>
      </dsp:txXfrm>
    </dsp:sp>
    <dsp:sp modelId="{02A00479-031C-4C52-9CFB-BEBF1B5FEC53}">
      <dsp:nvSpPr>
        <dsp:cNvPr id="0" name=""/>
        <dsp:cNvSpPr/>
      </dsp:nvSpPr>
      <dsp:spPr>
        <a:xfrm>
          <a:off x="0" y="808015"/>
          <a:ext cx="677367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D8C215-0FFD-4AF2-8428-D8E03402BB78}">
      <dsp:nvSpPr>
        <dsp:cNvPr id="0" name=""/>
        <dsp:cNvSpPr/>
      </dsp:nvSpPr>
      <dsp:spPr>
        <a:xfrm>
          <a:off x="0" y="808015"/>
          <a:ext cx="6773677" cy="80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Education </a:t>
          </a:r>
        </a:p>
      </dsp:txBody>
      <dsp:txXfrm>
        <a:off x="0" y="808015"/>
        <a:ext cx="6773677" cy="807522"/>
      </dsp:txXfrm>
    </dsp:sp>
    <dsp:sp modelId="{4332FFA2-D069-4EE1-8CD1-874E5DF6516A}">
      <dsp:nvSpPr>
        <dsp:cNvPr id="0" name=""/>
        <dsp:cNvSpPr/>
      </dsp:nvSpPr>
      <dsp:spPr>
        <a:xfrm>
          <a:off x="0" y="1615538"/>
          <a:ext cx="677367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97DF47-56DE-4D9B-BC5B-AE134731560F}">
      <dsp:nvSpPr>
        <dsp:cNvPr id="0" name=""/>
        <dsp:cNvSpPr/>
      </dsp:nvSpPr>
      <dsp:spPr>
        <a:xfrm>
          <a:off x="0" y="1615538"/>
          <a:ext cx="6773677" cy="80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Health and health care </a:t>
          </a:r>
        </a:p>
      </dsp:txBody>
      <dsp:txXfrm>
        <a:off x="0" y="1615538"/>
        <a:ext cx="6773677" cy="807522"/>
      </dsp:txXfrm>
    </dsp:sp>
    <dsp:sp modelId="{3AC9A524-D0A9-4866-8275-B15241C3A49C}">
      <dsp:nvSpPr>
        <dsp:cNvPr id="0" name=""/>
        <dsp:cNvSpPr/>
      </dsp:nvSpPr>
      <dsp:spPr>
        <a:xfrm>
          <a:off x="0" y="2423061"/>
          <a:ext cx="677367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75E7D7-BEF1-4EAD-B906-529922CE9DB8}">
      <dsp:nvSpPr>
        <dsp:cNvPr id="0" name=""/>
        <dsp:cNvSpPr/>
      </dsp:nvSpPr>
      <dsp:spPr>
        <a:xfrm>
          <a:off x="0" y="2423061"/>
          <a:ext cx="6773677" cy="80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Neighborhood and build environment</a:t>
          </a:r>
        </a:p>
      </dsp:txBody>
      <dsp:txXfrm>
        <a:off x="0" y="2423061"/>
        <a:ext cx="6773677" cy="807522"/>
      </dsp:txXfrm>
    </dsp:sp>
    <dsp:sp modelId="{A6E548F1-AF0B-437C-B020-0FB4B9C13379}">
      <dsp:nvSpPr>
        <dsp:cNvPr id="0" name=""/>
        <dsp:cNvSpPr/>
      </dsp:nvSpPr>
      <dsp:spPr>
        <a:xfrm>
          <a:off x="0" y="3230584"/>
          <a:ext cx="677367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49A607-41C8-4235-ABAE-BA1452FCC077}">
      <dsp:nvSpPr>
        <dsp:cNvPr id="0" name=""/>
        <dsp:cNvSpPr/>
      </dsp:nvSpPr>
      <dsp:spPr>
        <a:xfrm>
          <a:off x="0" y="3230584"/>
          <a:ext cx="6773677" cy="80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Social and community context</a:t>
          </a:r>
        </a:p>
      </dsp:txBody>
      <dsp:txXfrm>
        <a:off x="0" y="3230584"/>
        <a:ext cx="6773677" cy="80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E840D-C0D9-4B55-995F-56783D954D06}">
      <dsp:nvSpPr>
        <dsp:cNvPr id="0" name=""/>
        <dsp:cNvSpPr/>
      </dsp:nvSpPr>
      <dsp:spPr>
        <a:xfrm>
          <a:off x="0" y="434170"/>
          <a:ext cx="1682749" cy="2355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1194" tIns="330200" rIns="131194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Reduce hunger, food insecurity, and malnutrition</a:t>
          </a:r>
        </a:p>
      </dsp:txBody>
      <dsp:txXfrm>
        <a:off x="0" y="1329393"/>
        <a:ext cx="1682749" cy="1413509"/>
      </dsp:txXfrm>
    </dsp:sp>
    <dsp:sp modelId="{B03761EA-5FB9-4117-ADB0-AB4D241F5127}">
      <dsp:nvSpPr>
        <dsp:cNvPr id="0" name=""/>
        <dsp:cNvSpPr/>
      </dsp:nvSpPr>
      <dsp:spPr>
        <a:xfrm>
          <a:off x="487997" y="669755"/>
          <a:ext cx="706754" cy="7067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101" tIns="12700" rIns="55101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591499" y="773257"/>
        <a:ext cx="499750" cy="499750"/>
      </dsp:txXfrm>
    </dsp:sp>
    <dsp:sp modelId="{AF77B0D4-4DD3-4964-B176-3FB4F0BC30A8}">
      <dsp:nvSpPr>
        <dsp:cNvPr id="0" name=""/>
        <dsp:cNvSpPr/>
      </dsp:nvSpPr>
      <dsp:spPr>
        <a:xfrm>
          <a:off x="0" y="2789948"/>
          <a:ext cx="1682749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7700A9-7399-49F4-B94A-0F1FD5E0B6FE}">
      <dsp:nvSpPr>
        <dsp:cNvPr id="0" name=""/>
        <dsp:cNvSpPr/>
      </dsp:nvSpPr>
      <dsp:spPr>
        <a:xfrm>
          <a:off x="1851025" y="434170"/>
          <a:ext cx="1682749" cy="2355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1194" tIns="330200" rIns="131194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Promote socialization</a:t>
          </a:r>
        </a:p>
      </dsp:txBody>
      <dsp:txXfrm>
        <a:off x="1851025" y="1329393"/>
        <a:ext cx="1682749" cy="1413509"/>
      </dsp:txXfrm>
    </dsp:sp>
    <dsp:sp modelId="{458BA421-79E9-4AEA-B526-BAC71BC40413}">
      <dsp:nvSpPr>
        <dsp:cNvPr id="0" name=""/>
        <dsp:cNvSpPr/>
      </dsp:nvSpPr>
      <dsp:spPr>
        <a:xfrm>
          <a:off x="2339022" y="669755"/>
          <a:ext cx="706754" cy="7067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101" tIns="12700" rIns="55101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2442524" y="773257"/>
        <a:ext cx="499750" cy="499750"/>
      </dsp:txXfrm>
    </dsp:sp>
    <dsp:sp modelId="{AD433819-DC63-46A3-A065-0D32C1FD5079}">
      <dsp:nvSpPr>
        <dsp:cNvPr id="0" name=""/>
        <dsp:cNvSpPr/>
      </dsp:nvSpPr>
      <dsp:spPr>
        <a:xfrm>
          <a:off x="1851025" y="2789948"/>
          <a:ext cx="1682749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DC1624-78D7-462A-8EFC-360439F95CB7}">
      <dsp:nvSpPr>
        <dsp:cNvPr id="0" name=""/>
        <dsp:cNvSpPr/>
      </dsp:nvSpPr>
      <dsp:spPr>
        <a:xfrm>
          <a:off x="3702049" y="434170"/>
          <a:ext cx="1682749" cy="2355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1194" tIns="330200" rIns="131194" bIns="3302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Promote health and well-being</a:t>
          </a:r>
        </a:p>
      </dsp:txBody>
      <dsp:txXfrm>
        <a:off x="3702049" y="1329393"/>
        <a:ext cx="1682749" cy="1413509"/>
      </dsp:txXfrm>
    </dsp:sp>
    <dsp:sp modelId="{1D5E633A-5012-492F-8986-F5D285C8DA98}">
      <dsp:nvSpPr>
        <dsp:cNvPr id="0" name=""/>
        <dsp:cNvSpPr/>
      </dsp:nvSpPr>
      <dsp:spPr>
        <a:xfrm>
          <a:off x="4190047" y="669755"/>
          <a:ext cx="706754" cy="7067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101" tIns="12700" rIns="55101" bIns="1270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</a:t>
          </a:r>
        </a:p>
      </dsp:txBody>
      <dsp:txXfrm>
        <a:off x="4293549" y="773257"/>
        <a:ext cx="499750" cy="499750"/>
      </dsp:txXfrm>
    </dsp:sp>
    <dsp:sp modelId="{9432F102-5E18-4B83-A328-984333557AE6}">
      <dsp:nvSpPr>
        <dsp:cNvPr id="0" name=""/>
        <dsp:cNvSpPr/>
      </dsp:nvSpPr>
      <dsp:spPr>
        <a:xfrm>
          <a:off x="3702049" y="2789948"/>
          <a:ext cx="1682749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348C-D3C4-42CB-9CA3-8C22D9F6A57E}">
      <dsp:nvSpPr>
        <dsp:cNvPr id="0" name=""/>
        <dsp:cNvSpPr/>
      </dsp:nvSpPr>
      <dsp:spPr>
        <a:xfrm>
          <a:off x="0" y="2868"/>
          <a:ext cx="6149789" cy="6108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CFF86-A684-4FBE-BAA6-07469B954CAB}">
      <dsp:nvSpPr>
        <dsp:cNvPr id="0" name=""/>
        <dsp:cNvSpPr/>
      </dsp:nvSpPr>
      <dsp:spPr>
        <a:xfrm>
          <a:off x="184792" y="140317"/>
          <a:ext cx="335986" cy="335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5BB5E-C404-4B68-A051-B35D0C41C52E}">
      <dsp:nvSpPr>
        <dsp:cNvPr id="0" name=""/>
        <dsp:cNvSpPr/>
      </dsp:nvSpPr>
      <dsp:spPr>
        <a:xfrm>
          <a:off x="705572" y="2868"/>
          <a:ext cx="5444216" cy="61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" tIns="64652" rIns="64652" bIns="6465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Those with low income</a:t>
          </a:r>
        </a:p>
      </dsp:txBody>
      <dsp:txXfrm>
        <a:off x="705572" y="2868"/>
        <a:ext cx="5444216" cy="610884"/>
      </dsp:txXfrm>
    </dsp:sp>
    <dsp:sp modelId="{8C7BAD35-28C9-4049-8D9F-E6552F051937}">
      <dsp:nvSpPr>
        <dsp:cNvPr id="0" name=""/>
        <dsp:cNvSpPr/>
      </dsp:nvSpPr>
      <dsp:spPr>
        <a:xfrm>
          <a:off x="0" y="766474"/>
          <a:ext cx="6149789" cy="6108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F5E72-BC26-441A-94B9-C56B7712327F}">
      <dsp:nvSpPr>
        <dsp:cNvPr id="0" name=""/>
        <dsp:cNvSpPr/>
      </dsp:nvSpPr>
      <dsp:spPr>
        <a:xfrm>
          <a:off x="184792" y="903923"/>
          <a:ext cx="335986" cy="335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6141A-C1D9-4EB5-9F4F-8095932BA9DD}">
      <dsp:nvSpPr>
        <dsp:cNvPr id="0" name=""/>
        <dsp:cNvSpPr/>
      </dsp:nvSpPr>
      <dsp:spPr>
        <a:xfrm>
          <a:off x="705572" y="766474"/>
          <a:ext cx="5444216" cy="61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" tIns="64652" rIns="64652" bIns="6465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Members of minority groups</a:t>
          </a:r>
        </a:p>
      </dsp:txBody>
      <dsp:txXfrm>
        <a:off x="705572" y="766474"/>
        <a:ext cx="5444216" cy="610884"/>
      </dsp:txXfrm>
    </dsp:sp>
    <dsp:sp modelId="{1A4E16BD-7BD8-41E8-AC8D-A0BC109148A3}">
      <dsp:nvSpPr>
        <dsp:cNvPr id="0" name=""/>
        <dsp:cNvSpPr/>
      </dsp:nvSpPr>
      <dsp:spPr>
        <a:xfrm>
          <a:off x="0" y="1530080"/>
          <a:ext cx="6149789" cy="6108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AC89F-5E73-4244-BD28-DA22E2CE8C87}">
      <dsp:nvSpPr>
        <dsp:cNvPr id="0" name=""/>
        <dsp:cNvSpPr/>
      </dsp:nvSpPr>
      <dsp:spPr>
        <a:xfrm>
          <a:off x="184792" y="1667529"/>
          <a:ext cx="335986" cy="335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7BE27-7ED8-495A-90EC-0F22CC68136C}">
      <dsp:nvSpPr>
        <dsp:cNvPr id="0" name=""/>
        <dsp:cNvSpPr/>
      </dsp:nvSpPr>
      <dsp:spPr>
        <a:xfrm>
          <a:off x="705572" y="1530080"/>
          <a:ext cx="5444216" cy="61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" tIns="64652" rIns="64652" bIns="6465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People living in rural communities</a:t>
          </a:r>
        </a:p>
      </dsp:txBody>
      <dsp:txXfrm>
        <a:off x="705572" y="1530080"/>
        <a:ext cx="5444216" cy="610884"/>
      </dsp:txXfrm>
    </dsp:sp>
    <dsp:sp modelId="{234007A8-A493-4550-BE00-BA7D9A6DDCB9}">
      <dsp:nvSpPr>
        <dsp:cNvPr id="0" name=""/>
        <dsp:cNvSpPr/>
      </dsp:nvSpPr>
      <dsp:spPr>
        <a:xfrm>
          <a:off x="0" y="2293686"/>
          <a:ext cx="6149789" cy="6108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5304E-18C0-4441-9F71-0CAD8DF4ECCF}">
      <dsp:nvSpPr>
        <dsp:cNvPr id="0" name=""/>
        <dsp:cNvSpPr/>
      </dsp:nvSpPr>
      <dsp:spPr>
        <a:xfrm>
          <a:off x="184792" y="2431135"/>
          <a:ext cx="335986" cy="3359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62BB7-9365-4349-B586-81760EA41EC2}">
      <dsp:nvSpPr>
        <dsp:cNvPr id="0" name=""/>
        <dsp:cNvSpPr/>
      </dsp:nvSpPr>
      <dsp:spPr>
        <a:xfrm>
          <a:off x="705572" y="2293686"/>
          <a:ext cx="5444216" cy="61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" tIns="64652" rIns="64652" bIns="6465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Individuals with limited English proficiency</a:t>
          </a:r>
        </a:p>
      </dsp:txBody>
      <dsp:txXfrm>
        <a:off x="705572" y="2293686"/>
        <a:ext cx="5444216" cy="610884"/>
      </dsp:txXfrm>
    </dsp:sp>
    <dsp:sp modelId="{D8AE0B69-8EBE-43F2-917E-73C4EAD7691C}">
      <dsp:nvSpPr>
        <dsp:cNvPr id="0" name=""/>
        <dsp:cNvSpPr/>
      </dsp:nvSpPr>
      <dsp:spPr>
        <a:xfrm>
          <a:off x="0" y="3057292"/>
          <a:ext cx="6149789" cy="6108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9EFA5-CB28-4F9F-8C2F-C332CD23A83E}">
      <dsp:nvSpPr>
        <dsp:cNvPr id="0" name=""/>
        <dsp:cNvSpPr/>
      </dsp:nvSpPr>
      <dsp:spPr>
        <a:xfrm>
          <a:off x="184792" y="3194742"/>
          <a:ext cx="335986" cy="3359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4FBD-DA76-4F11-AAB0-6B52DE3C3615}">
      <dsp:nvSpPr>
        <dsp:cNvPr id="0" name=""/>
        <dsp:cNvSpPr/>
      </dsp:nvSpPr>
      <dsp:spPr>
        <a:xfrm>
          <a:off x="705572" y="3057292"/>
          <a:ext cx="5444216" cy="61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2" tIns="64652" rIns="64652" bIns="6465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Those at risk for institutional care</a:t>
          </a:r>
        </a:p>
      </dsp:txBody>
      <dsp:txXfrm>
        <a:off x="705572" y="3057292"/>
        <a:ext cx="5444216" cy="610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D958C-A2DD-49E4-A4B0-43ED8499D6E8}">
      <dsp:nvSpPr>
        <dsp:cNvPr id="0" name=""/>
        <dsp:cNvSpPr/>
      </dsp:nvSpPr>
      <dsp:spPr>
        <a:xfrm>
          <a:off x="316765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2FE57-34D7-4BEC-B415-F0B582A73AD8}">
      <dsp:nvSpPr>
        <dsp:cNvPr id="0" name=""/>
        <dsp:cNvSpPr/>
      </dsp:nvSpPr>
      <dsp:spPr>
        <a:xfrm>
          <a:off x="524029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CBC72-678A-471A-B765-6CE723E9E753}">
      <dsp:nvSpPr>
        <dsp:cNvPr id="0" name=""/>
        <dsp:cNvSpPr/>
      </dsp:nvSpPr>
      <dsp:spPr>
        <a:xfrm>
          <a:off x="5870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Avoid being territorial</a:t>
          </a:r>
        </a:p>
      </dsp:txBody>
      <dsp:txXfrm>
        <a:off x="5870" y="2261967"/>
        <a:ext cx="1594335" cy="637734"/>
      </dsp:txXfrm>
    </dsp:sp>
    <dsp:sp modelId="{8C43A371-2BB2-4F5E-9522-088CDA67B483}">
      <dsp:nvSpPr>
        <dsp:cNvPr id="0" name=""/>
        <dsp:cNvSpPr/>
      </dsp:nvSpPr>
      <dsp:spPr>
        <a:xfrm>
          <a:off x="2190110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D69E9-20B0-472B-82A5-BD92B9444929}">
      <dsp:nvSpPr>
        <dsp:cNvPr id="0" name=""/>
        <dsp:cNvSpPr/>
      </dsp:nvSpPr>
      <dsp:spPr>
        <a:xfrm>
          <a:off x="2397374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EB1E9-1FAA-4128-9A13-440DC6DEA052}">
      <dsp:nvSpPr>
        <dsp:cNvPr id="0" name=""/>
        <dsp:cNvSpPr/>
      </dsp:nvSpPr>
      <dsp:spPr>
        <a:xfrm>
          <a:off x="1879214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Find your CHAMPION</a:t>
          </a:r>
        </a:p>
      </dsp:txBody>
      <dsp:txXfrm>
        <a:off x="1879214" y="2261967"/>
        <a:ext cx="1594335" cy="637734"/>
      </dsp:txXfrm>
    </dsp:sp>
    <dsp:sp modelId="{A86D1E9B-DEBE-43D5-B474-3B1EC3D8D225}">
      <dsp:nvSpPr>
        <dsp:cNvPr id="0" name=""/>
        <dsp:cNvSpPr/>
      </dsp:nvSpPr>
      <dsp:spPr>
        <a:xfrm>
          <a:off x="4063455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41A50-F911-4442-ACBA-46FA85065301}">
      <dsp:nvSpPr>
        <dsp:cNvPr id="0" name=""/>
        <dsp:cNvSpPr/>
      </dsp:nvSpPr>
      <dsp:spPr>
        <a:xfrm>
          <a:off x="4270718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EB2FF-ACB5-4C4F-B455-7AEE1514772A}">
      <dsp:nvSpPr>
        <dsp:cNvPr id="0" name=""/>
        <dsp:cNvSpPr/>
      </dsp:nvSpPr>
      <dsp:spPr>
        <a:xfrm>
          <a:off x="3752559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Communicate goals and objectives</a:t>
          </a:r>
        </a:p>
      </dsp:txBody>
      <dsp:txXfrm>
        <a:off x="3752559" y="2261967"/>
        <a:ext cx="1594335" cy="637734"/>
      </dsp:txXfrm>
    </dsp:sp>
    <dsp:sp modelId="{1E01E096-091A-4C73-A950-8DDFA90D9D7A}">
      <dsp:nvSpPr>
        <dsp:cNvPr id="0" name=""/>
        <dsp:cNvSpPr/>
      </dsp:nvSpPr>
      <dsp:spPr>
        <a:xfrm>
          <a:off x="5936799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F6AA1-8192-4368-8126-7BCA9EBECBF8}">
      <dsp:nvSpPr>
        <dsp:cNvPr id="0" name=""/>
        <dsp:cNvSpPr/>
      </dsp:nvSpPr>
      <dsp:spPr>
        <a:xfrm>
          <a:off x="6144063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0AA20-9555-4B93-B4FE-DC53F7F956D5}">
      <dsp:nvSpPr>
        <dsp:cNvPr id="0" name=""/>
        <dsp:cNvSpPr/>
      </dsp:nvSpPr>
      <dsp:spPr>
        <a:xfrm>
          <a:off x="5625904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Keep a record</a:t>
          </a:r>
        </a:p>
      </dsp:txBody>
      <dsp:txXfrm>
        <a:off x="5625904" y="2261967"/>
        <a:ext cx="1594335" cy="637734"/>
      </dsp:txXfrm>
    </dsp:sp>
    <dsp:sp modelId="{5388E2CD-D72E-4652-A55B-13BC607A3A2E}">
      <dsp:nvSpPr>
        <dsp:cNvPr id="0" name=""/>
        <dsp:cNvSpPr/>
      </dsp:nvSpPr>
      <dsp:spPr>
        <a:xfrm>
          <a:off x="7810144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DE555-2CF3-4F3E-94A4-310C108C6658}">
      <dsp:nvSpPr>
        <dsp:cNvPr id="0" name=""/>
        <dsp:cNvSpPr/>
      </dsp:nvSpPr>
      <dsp:spPr>
        <a:xfrm>
          <a:off x="8017408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C2978-698E-4CA5-BE04-3F0EA4C58910}">
      <dsp:nvSpPr>
        <dsp:cNvPr id="0" name=""/>
        <dsp:cNvSpPr/>
      </dsp:nvSpPr>
      <dsp:spPr>
        <a:xfrm>
          <a:off x="7499249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Visit partners and enlist specialist(s)</a:t>
          </a:r>
        </a:p>
      </dsp:txBody>
      <dsp:txXfrm>
        <a:off x="7499249" y="2261967"/>
        <a:ext cx="1594335" cy="637734"/>
      </dsp:txXfrm>
    </dsp:sp>
    <dsp:sp modelId="{0B81903C-7F7F-4AAA-95BB-73A3347143ED}">
      <dsp:nvSpPr>
        <dsp:cNvPr id="0" name=""/>
        <dsp:cNvSpPr/>
      </dsp:nvSpPr>
      <dsp:spPr>
        <a:xfrm>
          <a:off x="9683489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CA23A-FD3F-4CAF-83ED-308413775337}">
      <dsp:nvSpPr>
        <dsp:cNvPr id="0" name=""/>
        <dsp:cNvSpPr/>
      </dsp:nvSpPr>
      <dsp:spPr>
        <a:xfrm>
          <a:off x="9890753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87FAF-A59B-4A25-8718-0D15DE51162D}">
      <dsp:nvSpPr>
        <dsp:cNvPr id="0" name=""/>
        <dsp:cNvSpPr/>
      </dsp:nvSpPr>
      <dsp:spPr>
        <a:xfrm>
          <a:off x="9372593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Collect data and share with partners</a:t>
          </a:r>
        </a:p>
      </dsp:txBody>
      <dsp:txXfrm>
        <a:off x="9372593" y="2261967"/>
        <a:ext cx="1594335" cy="637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CE0F-75EA-4A39-A178-6ABB1B6D7A6F}">
      <dsp:nvSpPr>
        <dsp:cNvPr id="0" name=""/>
        <dsp:cNvSpPr/>
      </dsp:nvSpPr>
      <dsp:spPr>
        <a:xfrm>
          <a:off x="316765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8CEFC-CF22-4F2E-BD85-2E3A7200ACCA}">
      <dsp:nvSpPr>
        <dsp:cNvPr id="0" name=""/>
        <dsp:cNvSpPr/>
      </dsp:nvSpPr>
      <dsp:spPr>
        <a:xfrm>
          <a:off x="524029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45A66-8795-46F4-8EC2-A5CB2D32BA23}">
      <dsp:nvSpPr>
        <dsp:cNvPr id="0" name=""/>
        <dsp:cNvSpPr/>
      </dsp:nvSpPr>
      <dsp:spPr>
        <a:xfrm>
          <a:off x="5870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Assist with serving and delivering meals</a:t>
          </a:r>
        </a:p>
      </dsp:txBody>
      <dsp:txXfrm>
        <a:off x="5870" y="2261967"/>
        <a:ext cx="1594335" cy="637734"/>
      </dsp:txXfrm>
    </dsp:sp>
    <dsp:sp modelId="{118F2F32-4468-450E-8F0F-1B2785EA0E99}">
      <dsp:nvSpPr>
        <dsp:cNvPr id="0" name=""/>
        <dsp:cNvSpPr/>
      </dsp:nvSpPr>
      <dsp:spPr>
        <a:xfrm>
          <a:off x="2190110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2F646-B2B6-4DBA-AA36-90222508B8AF}">
      <dsp:nvSpPr>
        <dsp:cNvPr id="0" name=""/>
        <dsp:cNvSpPr/>
      </dsp:nvSpPr>
      <dsp:spPr>
        <a:xfrm>
          <a:off x="2397374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1B678-0290-42B8-BBD3-D7BC6C5EBE25}">
      <dsp:nvSpPr>
        <dsp:cNvPr id="0" name=""/>
        <dsp:cNvSpPr/>
      </dsp:nvSpPr>
      <dsp:spPr>
        <a:xfrm>
          <a:off x="1879214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Transporting services</a:t>
          </a:r>
        </a:p>
      </dsp:txBody>
      <dsp:txXfrm>
        <a:off x="1879214" y="2261967"/>
        <a:ext cx="1594335" cy="637734"/>
      </dsp:txXfrm>
    </dsp:sp>
    <dsp:sp modelId="{12E324FB-AC0D-4308-89D9-177237951EF7}">
      <dsp:nvSpPr>
        <dsp:cNvPr id="0" name=""/>
        <dsp:cNvSpPr/>
      </dsp:nvSpPr>
      <dsp:spPr>
        <a:xfrm>
          <a:off x="4063455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3E6A4-2E42-4423-A0D0-38B8D0F342A4}">
      <dsp:nvSpPr>
        <dsp:cNvPr id="0" name=""/>
        <dsp:cNvSpPr/>
      </dsp:nvSpPr>
      <dsp:spPr>
        <a:xfrm>
          <a:off x="4270718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532DF-15BD-4051-A8C8-044D66D6DA52}">
      <dsp:nvSpPr>
        <dsp:cNvPr id="0" name=""/>
        <dsp:cNvSpPr/>
      </dsp:nvSpPr>
      <dsp:spPr>
        <a:xfrm>
          <a:off x="3752559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Grocery delivery </a:t>
          </a:r>
        </a:p>
      </dsp:txBody>
      <dsp:txXfrm>
        <a:off x="3752559" y="2261967"/>
        <a:ext cx="1594335" cy="637734"/>
      </dsp:txXfrm>
    </dsp:sp>
    <dsp:sp modelId="{96FC203D-FA3C-4785-BD54-9EF8746AB960}">
      <dsp:nvSpPr>
        <dsp:cNvPr id="0" name=""/>
        <dsp:cNvSpPr/>
      </dsp:nvSpPr>
      <dsp:spPr>
        <a:xfrm>
          <a:off x="5936799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04D58-0DC7-4FE9-9C41-A2587C7C5D19}">
      <dsp:nvSpPr>
        <dsp:cNvPr id="0" name=""/>
        <dsp:cNvSpPr/>
      </dsp:nvSpPr>
      <dsp:spPr>
        <a:xfrm>
          <a:off x="6144063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9953-0A7B-495A-B669-7171A89DAB72}">
      <dsp:nvSpPr>
        <dsp:cNvPr id="0" name=""/>
        <dsp:cNvSpPr/>
      </dsp:nvSpPr>
      <dsp:spPr>
        <a:xfrm>
          <a:off x="5625904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Create shelf stable meal kits </a:t>
          </a:r>
        </a:p>
      </dsp:txBody>
      <dsp:txXfrm>
        <a:off x="5625904" y="2261967"/>
        <a:ext cx="1594335" cy="637734"/>
      </dsp:txXfrm>
    </dsp:sp>
    <dsp:sp modelId="{8440FE78-2088-446B-A497-FE5CC1FD54DB}">
      <dsp:nvSpPr>
        <dsp:cNvPr id="0" name=""/>
        <dsp:cNvSpPr/>
      </dsp:nvSpPr>
      <dsp:spPr>
        <a:xfrm>
          <a:off x="7810144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E218B-908B-4E06-AE69-B298AFC0DE28}">
      <dsp:nvSpPr>
        <dsp:cNvPr id="0" name=""/>
        <dsp:cNvSpPr/>
      </dsp:nvSpPr>
      <dsp:spPr>
        <a:xfrm>
          <a:off x="8017408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650F1-084B-429A-8048-70348034100C}">
      <dsp:nvSpPr>
        <dsp:cNvPr id="0" name=""/>
        <dsp:cNvSpPr/>
      </dsp:nvSpPr>
      <dsp:spPr>
        <a:xfrm>
          <a:off x="7499249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Help with food drives</a:t>
          </a:r>
        </a:p>
      </dsp:txBody>
      <dsp:txXfrm>
        <a:off x="7499249" y="2261967"/>
        <a:ext cx="1594335" cy="637734"/>
      </dsp:txXfrm>
    </dsp:sp>
    <dsp:sp modelId="{E39D65EC-67F2-4BBA-85EA-5D661BEED992}">
      <dsp:nvSpPr>
        <dsp:cNvPr id="0" name=""/>
        <dsp:cNvSpPr/>
      </dsp:nvSpPr>
      <dsp:spPr>
        <a:xfrm>
          <a:off x="9683489" y="986498"/>
          <a:ext cx="972544" cy="97254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DAEA3-E3B4-47E3-8B68-F2839BE2C27D}">
      <dsp:nvSpPr>
        <dsp:cNvPr id="0" name=""/>
        <dsp:cNvSpPr/>
      </dsp:nvSpPr>
      <dsp:spPr>
        <a:xfrm>
          <a:off x="9890753" y="1193762"/>
          <a:ext cx="558017" cy="5580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010FF-B6CC-4169-B1B1-45381751ECFC}">
      <dsp:nvSpPr>
        <dsp:cNvPr id="0" name=""/>
        <dsp:cNvSpPr/>
      </dsp:nvSpPr>
      <dsp:spPr>
        <a:xfrm>
          <a:off x="9372593" y="2261967"/>
          <a:ext cx="1594335" cy="63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Counselling services</a:t>
          </a:r>
        </a:p>
      </dsp:txBody>
      <dsp:txXfrm>
        <a:off x="9372593" y="2261967"/>
        <a:ext cx="1594335" cy="637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9E3CA-8692-4569-9C99-DD4808ADB59D}">
      <dsp:nvSpPr>
        <dsp:cNvPr id="0" name=""/>
        <dsp:cNvSpPr/>
      </dsp:nvSpPr>
      <dsp:spPr>
        <a:xfrm>
          <a:off x="0" y="800385"/>
          <a:ext cx="3086099" cy="1959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751CD4-6463-4400-A493-D1BB116AEA9C}">
      <dsp:nvSpPr>
        <dsp:cNvPr id="0" name=""/>
        <dsp:cNvSpPr/>
      </dsp:nvSpPr>
      <dsp:spPr>
        <a:xfrm>
          <a:off x="342900" y="1126140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State Unit on Aging food insecurity best practices</a:t>
          </a:r>
        </a:p>
      </dsp:txBody>
      <dsp:txXfrm>
        <a:off x="400297" y="1183537"/>
        <a:ext cx="2971305" cy="1844879"/>
      </dsp:txXfrm>
    </dsp:sp>
    <dsp:sp modelId="{AD2043CE-E403-4633-A151-519E8F5B9636}">
      <dsp:nvSpPr>
        <dsp:cNvPr id="0" name=""/>
        <dsp:cNvSpPr/>
      </dsp:nvSpPr>
      <dsp:spPr>
        <a:xfrm>
          <a:off x="3771900" y="800385"/>
          <a:ext cx="3086099" cy="1959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BA6B-3C18-4ADE-97BE-F372BD27799F}">
      <dsp:nvSpPr>
        <dsp:cNvPr id="0" name=""/>
        <dsp:cNvSpPr/>
      </dsp:nvSpPr>
      <dsp:spPr>
        <a:xfrm>
          <a:off x="4114800" y="1126140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Identifying and screening for food insecurity</a:t>
          </a:r>
        </a:p>
      </dsp:txBody>
      <dsp:txXfrm>
        <a:off x="4172197" y="1183537"/>
        <a:ext cx="2971305" cy="1844879"/>
      </dsp:txXfrm>
    </dsp:sp>
    <dsp:sp modelId="{CC3A7FB4-89E3-4437-AF68-40EC40AAC8DE}">
      <dsp:nvSpPr>
        <dsp:cNvPr id="0" name=""/>
        <dsp:cNvSpPr/>
      </dsp:nvSpPr>
      <dsp:spPr>
        <a:xfrm>
          <a:off x="7543800" y="800385"/>
          <a:ext cx="3086099" cy="19596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DE9195-066B-43BB-95CF-DD8D13C9CD3A}">
      <dsp:nvSpPr>
        <dsp:cNvPr id="0" name=""/>
        <dsp:cNvSpPr/>
      </dsp:nvSpPr>
      <dsp:spPr>
        <a:xfrm>
          <a:off x="7886699" y="1126140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Referring participants who are food insecure</a:t>
          </a:r>
        </a:p>
      </dsp:txBody>
      <dsp:txXfrm>
        <a:off x="7944096" y="1183537"/>
        <a:ext cx="2971305" cy="184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D4532-06E6-41D1-9B01-A9BBCBF84EA4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DB3F-86A9-4140-B705-098B66A03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BB8-96FF-41D5-9A60-2959036AE265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78678-88A4-4BE9-BB45-C5BDA72D9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4B8C7-9C54-4FAA-919C-9084404B63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0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4B8C7-9C54-4FAA-919C-9084404B63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4B8C7-9C54-4FAA-919C-9084404B63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4B8C7-9C54-4FAA-919C-9084404B63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2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4B8C7-9C54-4FAA-919C-9084404B63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8"/>
          <a:stretch/>
        </p:blipFill>
        <p:spPr>
          <a:xfrm>
            <a:off x="0" y="1"/>
            <a:ext cx="12192000" cy="52578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01600" y="152400"/>
            <a:ext cx="10261600" cy="685800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Presentation/Conference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600" y="762000"/>
            <a:ext cx="78232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Optional subtitle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65600" y="2743200"/>
            <a:ext cx="8026400" cy="533400"/>
          </a:xfrm>
        </p:spPr>
        <p:txBody>
          <a:bodyPr/>
          <a:lstStyle>
            <a:lvl1pPr>
              <a:buNone/>
              <a:defRPr b="1">
                <a:solidFill>
                  <a:srgbClr val="0A4F9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Specific Title/Session Name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65600" y="3352800"/>
            <a:ext cx="8026400" cy="533400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name, credentials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65600" y="3886200"/>
            <a:ext cx="8026400" cy="533400"/>
          </a:xfrm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Location or speaker organization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65600" y="4648200"/>
            <a:ext cx="5283200" cy="457200"/>
          </a:xfrm>
        </p:spPr>
        <p:txBody>
          <a:bodyPr>
            <a:noAutofit/>
          </a:bodyPr>
          <a:lstStyle>
            <a:lvl1pPr>
              <a:buNone/>
              <a:defRPr sz="2000" i="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0" y="6172200"/>
            <a:ext cx="7924800" cy="304800"/>
          </a:xfrm>
        </p:spPr>
        <p:txBody>
          <a:bodyPr>
            <a:noAutofit/>
          </a:bodyPr>
          <a:lstStyle>
            <a:lvl1pPr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600"/>
              <a:t>Optional tagline, disclaimer, contributors, etc.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C245E-AFFF-406F-9573-2C5C7E147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11200" y="1981200"/>
            <a:ext cx="1097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Presentation/Conference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2743200"/>
            <a:ext cx="10972800" cy="6096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or session name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711200" y="3352800"/>
            <a:ext cx="109728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name, credentials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11200" y="3962400"/>
            <a:ext cx="10972800" cy="6096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Location or speaker organization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30400" y="4800600"/>
            <a:ext cx="8534400" cy="457200"/>
          </a:xfrm>
        </p:spPr>
        <p:txBody>
          <a:bodyPr>
            <a:noAutofit/>
          </a:bodyPr>
          <a:lstStyle>
            <a:lvl1pPr algn="ctr">
              <a:buNone/>
              <a:defRPr sz="2000" i="0"/>
            </a:lvl1pPr>
          </a:lstStyle>
          <a:p>
            <a:pPr lvl="0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67395-972D-4D45-A72D-BCAB9768E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0"/>
          <a:stretch/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/>
              <a:t>Add slide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023670-3EF3-4700-B3B4-23872450B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289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29126"/>
            <a:ext cx="10363200" cy="1057275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umns (no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CD8635-0F26-43B0-9588-EBE6E3DED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038600"/>
          </a:xfrm>
        </p:spPr>
        <p:txBody>
          <a:bodyPr/>
          <a:lstStyle>
            <a:lvl1pPr marL="228600" indent="-228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Add column 1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038600"/>
          </a:xfrm>
        </p:spPr>
        <p:txBody>
          <a:bodyPr/>
          <a:lstStyle>
            <a:lvl1pPr marL="228600" indent="-228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Add column 2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s (w/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E9C1B7-8390-4282-8E18-4439B1DCE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Column 1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6"/>
            <a:ext cx="5386917" cy="3540125"/>
          </a:xfrm>
        </p:spPr>
        <p:txBody>
          <a:bodyPr/>
          <a:lstStyle>
            <a:lvl1pPr marL="2286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column 1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Column 2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6"/>
            <a:ext cx="5389033" cy="3540125"/>
          </a:xfrm>
        </p:spPr>
        <p:txBody>
          <a:bodyPr/>
          <a:lstStyle>
            <a:lvl1pPr marL="2286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column 2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8CE108-2AF3-48C1-B3EC-2163A9C32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E8618A-F67A-4ADA-9D37-61F644569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4953000"/>
            <a:ext cx="7315200" cy="533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1618"/>
            <a:ext cx="12191999" cy="70658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closing slide title</a:t>
            </a:r>
          </a:p>
        </p:txBody>
      </p:sp>
      <p:pic>
        <p:nvPicPr>
          <p:cNvPr id="3" name="Picture 2" descr="Administration for Community Living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5760433"/>
            <a:ext cx="3098285" cy="96104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40D2DF-0F19-43F0-B9BB-01E7C665E3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4400" y="3610958"/>
            <a:ext cx="7823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contact information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A4F90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Tim.Getty@kirkwood.edu" TargetMode="External"/><Relationship Id="rId2" Type="http://schemas.openxmlformats.org/officeDocument/2006/relationships/hyperlink" Target="mailto:Kathryn.tucker@acl.hhs.gov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s.usda.gov/topics/food-nutrition-assistance/food-security-in-the-u-s/survey-tools/" TargetMode="External"/><Relationship Id="rId3" Type="http://schemas.openxmlformats.org/officeDocument/2006/relationships/hyperlink" Target="https://acl.gov/sites/default/files/nutrition/Business%20Acumen%20Basics%20for%20SNPs_Summary%20Brief_508.pdf" TargetMode="External"/><Relationship Id="rId7" Type="http://schemas.openxmlformats.org/officeDocument/2006/relationships/hyperlink" Target="https://acl.gov/sites/default/files/nutrition/VolunteerEngageRecruitResourcesCOVID19.pdf" TargetMode="External"/><Relationship Id="rId2" Type="http://schemas.openxmlformats.org/officeDocument/2006/relationships/hyperlink" Target="https://acl.gov/sites/default/files/programs/Senior_Nutrition/Quick%20Guide%20to%20Title%20III-Title%20VI%20Nutrition%20Collaboration_508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cl.gov/sites/default/files/nutrition/Partnerships-with-Foodbanks-and-Other-United-States-Department-of-Agriculture-non-COVID_508.pdf" TargetMode="External"/><Relationship Id="rId11" Type="http://schemas.openxmlformats.org/officeDocument/2006/relationships/hyperlink" Target="https://www.defeatmalnutrition.today/quality" TargetMode="External"/><Relationship Id="rId5" Type="http://schemas.openxmlformats.org/officeDocument/2006/relationships/hyperlink" Target="https://acl.gov/sites/default/files/nutrition/Options%20for%20Contracting%20Meals_October%202021.docx" TargetMode="External"/><Relationship Id="rId10" Type="http://schemas.openxmlformats.org/officeDocument/2006/relationships/hyperlink" Target="https://www.defeatmalnutrition.today/sites/default/files/National_Blueprint_MAY2020_Update_OnlinePDF_FINAL.pdf" TargetMode="External"/><Relationship Id="rId4" Type="http://schemas.openxmlformats.org/officeDocument/2006/relationships/hyperlink" Target="https://acl.gov/sites/default/files/SN/EstablishingPrivatePayProgramTipSheet.pdf" TargetMode="External"/><Relationship Id="rId9" Type="http://schemas.openxmlformats.org/officeDocument/2006/relationships/hyperlink" Target="https://www.fns.usda.gov/csfp/state-local-agenc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BA4B33-8A24-4CA8-9813-16C42F04B3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600" y="152400"/>
            <a:ext cx="10261600" cy="68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Insecurity Education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23C3F-D9A0-4235-98CC-2D864A85EE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/>
              <a:t>WEBINAR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3BC87-8FD7-4640-A12E-A7A4CE2349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5825" y="2877834"/>
            <a:ext cx="7294522" cy="1826438"/>
          </a:xfrm>
        </p:spPr>
        <p:txBody>
          <a:bodyPr>
            <a:normAutofit/>
          </a:bodyPr>
          <a:lstStyle/>
          <a:p>
            <a:pPr indent="0"/>
            <a:r>
              <a:rPr lang="en-US" sz="3600" dirty="0"/>
              <a:t>Combating Food Insecurity with Collaboration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F352F-17F7-4956-8C2A-E2D249CDB4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0" y="4076699"/>
            <a:ext cx="8026400" cy="161098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Kathryn Tucker, MS, RD, LD, ACL Contractor</a:t>
            </a:r>
          </a:p>
          <a:p>
            <a:r>
              <a:rPr lang="en-US" dirty="0"/>
              <a:t>Tim Getty, Heritage Area Agency </a:t>
            </a:r>
            <a:r>
              <a:rPr lang="en-US"/>
              <a:t>on Aging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July 21, 2022</a:t>
            </a:r>
            <a:endParaRPr lang="en-US" dirty="0">
              <a:cs typeface="Arial"/>
            </a:endParaRPr>
          </a:p>
        </p:txBody>
      </p:sp>
      <p:pic>
        <p:nvPicPr>
          <p:cNvPr id="9" name="Picture 8" descr="Administration for Community Living">
            <a:extLst>
              <a:ext uri="{FF2B5EF4-FFF2-40B4-BE49-F238E27FC236}">
                <a16:creationId xmlns:a16="http://schemas.microsoft.com/office/drawing/2014/main" id="{88BBD7BD-1024-7FC6-AA2B-F5660373A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149" y="5796951"/>
            <a:ext cx="1827818" cy="7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7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8993F7-CE0C-4972-8063-E10D0DE77E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We can’t do it in a day!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E209F-B963-B7F6-4372-E141703FD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7292"/>
          <a:stretch/>
        </p:blipFill>
        <p:spPr>
          <a:xfrm>
            <a:off x="2697948" y="1757958"/>
            <a:ext cx="3465513" cy="25991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C83A8A-AA30-365C-8A09-83A62BB43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8912" y="1724620"/>
            <a:ext cx="3052763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/>
              <a:t>Addressing food insecurity one step at a time, over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A95CA-B6A8-42F2-9B3A-B9013682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we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Federal assistance programs</a:t>
            </a:r>
          </a:p>
          <a:p>
            <a:pPr lvl="1"/>
            <a:r>
              <a:rPr lang="en-US"/>
              <a:t>OAA Senior Nutrition Program</a:t>
            </a:r>
          </a:p>
          <a:p>
            <a:pPr lvl="1"/>
            <a:r>
              <a:rPr lang="en-US"/>
              <a:t>Supplemental Nutrition Assistance Program (SNAP) </a:t>
            </a:r>
          </a:p>
          <a:p>
            <a:pPr lvl="1"/>
            <a:r>
              <a:rPr lang="en-US"/>
              <a:t>Seniors Farmers Market Nutrition Program</a:t>
            </a:r>
          </a:p>
          <a:p>
            <a:pPr lvl="1"/>
            <a:r>
              <a:rPr lang="en-US"/>
              <a:t>Commodity Supplemental Food Program</a:t>
            </a:r>
          </a:p>
          <a:p>
            <a:r>
              <a:rPr lang="en-US">
                <a:cs typeface="Arial"/>
              </a:rPr>
              <a:t>Identify ways to improve utilization by your participants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OAA Nutrition Program Intent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EAAEA3-F726-336A-156E-A7AEDA3FE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871" y="2085433"/>
            <a:ext cx="3094891" cy="360312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Nutrition Services authorized under Title III-C: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6" name="Content Placeholder 2" descr="Reduce hunger, food insecurity, and malnutrition. Promote socialization. Promote health and well-being.">
            <a:extLst>
              <a:ext uri="{FF2B5EF4-FFF2-40B4-BE49-F238E27FC236}">
                <a16:creationId xmlns:a16="http://schemas.microsoft.com/office/drawing/2014/main" id="{D4EA65FA-1E3E-AA03-906F-367041BE89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1547181"/>
              </p:ext>
            </p:extLst>
          </p:nvPr>
        </p:nvGraphicFramePr>
        <p:xfrm>
          <a:off x="4826000" y="1695366"/>
          <a:ext cx="5384800" cy="322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44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5B91-26D7-B61D-8142-A95A9081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OAA Target Populations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FEDD8-D5D2-446D-34DE-CECB4260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17" name="TextBox 8" descr="Those with low income. Members of minority groups. people living in rural communities. Individuals with limited English proficiency. Those at risk for institutional care.">
            <a:extLst>
              <a:ext uri="{FF2B5EF4-FFF2-40B4-BE49-F238E27FC236}">
                <a16:creationId xmlns:a16="http://schemas.microsoft.com/office/drawing/2014/main" id="{556443FA-2380-48BA-4A37-90E51AE459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522281"/>
              </p:ext>
            </p:extLst>
          </p:nvPr>
        </p:nvGraphicFramePr>
        <p:xfrm>
          <a:off x="609599" y="1600201"/>
          <a:ext cx="6149789" cy="367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25604C6-AB13-A890-8A4D-79F0C7D7BF15}"/>
              </a:ext>
            </a:extLst>
          </p:cNvPr>
          <p:cNvSpPr txBox="1"/>
          <p:nvPr/>
        </p:nvSpPr>
        <p:spPr>
          <a:xfrm>
            <a:off x="7518400" y="2725959"/>
            <a:ext cx="4194103" cy="285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i="1"/>
              <a:t>Reflection: Think about how many people we serve in each of these populations. Some more than others?</a:t>
            </a:r>
          </a:p>
        </p:txBody>
      </p:sp>
    </p:spTree>
    <p:extLst>
      <p:ext uri="{BB962C8B-B14F-4D97-AF65-F5344CB8AC3E}">
        <p14:creationId xmlns:p14="http://schemas.microsoft.com/office/powerpoint/2010/main" val="173258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OAA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Designed to promote general health and well-being</a:t>
            </a:r>
          </a:p>
          <a:p>
            <a:r>
              <a:rPr lang="en-US"/>
              <a:t>Meals 5 or more days a week</a:t>
            </a:r>
          </a:p>
          <a:p>
            <a:pPr lvl="1"/>
            <a:r>
              <a:rPr lang="en-US"/>
              <a:t>Congregate meals</a:t>
            </a:r>
          </a:p>
          <a:p>
            <a:pPr lvl="1"/>
            <a:r>
              <a:rPr lang="en-US"/>
              <a:t>Home-delivered meals</a:t>
            </a:r>
          </a:p>
          <a:p>
            <a:r>
              <a:rPr lang="en-US"/>
              <a:t>Includes nutrition screening, education, and counseling</a:t>
            </a:r>
          </a:p>
          <a:p>
            <a:r>
              <a:rPr lang="en-US"/>
              <a:t>Other services, such as supplemental food and food boxes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1723"/>
            <a:ext cx="10972800" cy="880746"/>
          </a:xfrm>
        </p:spPr>
        <p:txBody>
          <a:bodyPr>
            <a:normAutofit/>
          </a:bodyPr>
          <a:lstStyle/>
          <a:p>
            <a:r>
              <a:rPr lang="en-US"/>
              <a:t>Examples: OAA Addressing SDOH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64" y="1518920"/>
            <a:ext cx="10972800" cy="4476984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2000" b="1"/>
              <a:t>Economic Stability</a:t>
            </a:r>
          </a:p>
          <a:p>
            <a:r>
              <a:rPr lang="en-US" sz="1800"/>
              <a:t>Meal programs and nutrition services</a:t>
            </a:r>
          </a:p>
          <a:p>
            <a:r>
              <a:rPr lang="en-US" sz="1800"/>
              <a:t>Referrals – SNAP, food pantries, etc. </a:t>
            </a:r>
          </a:p>
          <a:p>
            <a:r>
              <a:rPr lang="en-US" sz="1800"/>
              <a:t>Community service employment program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/>
          </a:p>
          <a:p>
            <a:pPr marL="0" indent="0">
              <a:buNone/>
            </a:pPr>
            <a:r>
              <a:rPr lang="en-US" sz="2000" b="1"/>
              <a:t>Education</a:t>
            </a:r>
            <a:r>
              <a:rPr lang="en-US" sz="2400"/>
              <a:t>	</a:t>
            </a:r>
          </a:p>
          <a:p>
            <a:r>
              <a:rPr lang="en-US" sz="1800"/>
              <a:t>Language translation</a:t>
            </a:r>
          </a:p>
          <a:p>
            <a:r>
              <a:rPr lang="en-US" sz="1800"/>
              <a:t>Nutrition education</a:t>
            </a:r>
          </a:p>
          <a:p>
            <a:pPr marL="0" indent="0">
              <a:buNone/>
            </a:pPr>
            <a:endParaRPr lang="en-US" sz="700"/>
          </a:p>
          <a:p>
            <a:pPr marL="0" indent="0">
              <a:buNone/>
            </a:pPr>
            <a:r>
              <a:rPr lang="en-US" sz="2000" b="1"/>
              <a:t>Health and Health Care</a:t>
            </a:r>
            <a:r>
              <a:rPr lang="en-US" sz="2400"/>
              <a:t>	</a:t>
            </a:r>
          </a:p>
          <a:p>
            <a:r>
              <a:rPr lang="en-US" sz="1800"/>
              <a:t>Oral health</a:t>
            </a:r>
          </a:p>
          <a:p>
            <a:r>
              <a:rPr lang="en-US" sz="1800"/>
              <a:t>Case management</a:t>
            </a:r>
          </a:p>
          <a:p>
            <a:r>
              <a:rPr lang="en-US" sz="1800"/>
              <a:t>Chronic disease self-management</a:t>
            </a:r>
          </a:p>
          <a:p>
            <a:r>
              <a:rPr lang="en-US" sz="1800"/>
              <a:t>Nutrition counseling</a:t>
            </a:r>
          </a:p>
          <a:p>
            <a:pPr marL="0" indent="0">
              <a:buNone/>
            </a:pPr>
            <a:endParaRPr lang="en-US" sz="600"/>
          </a:p>
          <a:p>
            <a:pPr marL="0" indent="0">
              <a:buNone/>
            </a:pPr>
            <a:r>
              <a:rPr lang="en-US" sz="2000" b="1"/>
              <a:t>Neighborhood and Build Environment</a:t>
            </a:r>
          </a:p>
          <a:p>
            <a:r>
              <a:rPr lang="en-US" sz="1800"/>
              <a:t>Meal programs</a:t>
            </a:r>
          </a:p>
          <a:p>
            <a:r>
              <a:rPr lang="en-US" sz="1800"/>
              <a:t>Transportation</a:t>
            </a:r>
          </a:p>
          <a:p>
            <a:r>
              <a:rPr lang="en-US" sz="1800"/>
              <a:t>Heating assistance and home repairs</a:t>
            </a:r>
          </a:p>
          <a:p>
            <a:r>
              <a:rPr lang="en-US" sz="1800"/>
              <a:t>In-home services</a:t>
            </a:r>
          </a:p>
          <a:p>
            <a:r>
              <a:rPr lang="en-US" sz="1800"/>
              <a:t>Senior housing</a:t>
            </a:r>
          </a:p>
          <a:p>
            <a:r>
              <a:rPr lang="en-US" sz="1800"/>
              <a:t>Internet availability</a:t>
            </a:r>
          </a:p>
          <a:p>
            <a:pPr marL="0" indent="0">
              <a:buNone/>
            </a:pPr>
            <a:endParaRPr lang="en-US" sz="700"/>
          </a:p>
          <a:p>
            <a:pPr marL="0" indent="0">
              <a:buNone/>
            </a:pPr>
            <a:r>
              <a:rPr lang="en-US" sz="2000" b="1"/>
              <a:t>Social and Community Context</a:t>
            </a:r>
          </a:p>
          <a:p>
            <a:r>
              <a:rPr lang="en-US" sz="1800"/>
              <a:t>Telephone reassurance</a:t>
            </a:r>
          </a:p>
          <a:p>
            <a:r>
              <a:rPr lang="en-US" sz="1800"/>
              <a:t>Senior centers </a:t>
            </a:r>
          </a:p>
          <a:p>
            <a:r>
              <a:rPr lang="en-US" sz="1800"/>
              <a:t>Caregiver programs</a:t>
            </a:r>
          </a:p>
          <a:p>
            <a:r>
              <a:rPr lang="en-US" sz="1800"/>
              <a:t>Virtual connections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1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SNAP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5913"/>
            <a:ext cx="11380470" cy="4414196"/>
          </a:xfrm>
        </p:spPr>
        <p:txBody>
          <a:bodyPr>
            <a:normAutofit/>
          </a:bodyPr>
          <a:lstStyle/>
          <a:p>
            <a:r>
              <a:rPr lang="en-US"/>
              <a:t>Households must meet certain eligibility requirements</a:t>
            </a:r>
          </a:p>
          <a:p>
            <a:r>
              <a:rPr lang="en-US"/>
              <a:t>Benefits spent locally or online </a:t>
            </a:r>
          </a:p>
          <a:p>
            <a:r>
              <a:rPr lang="en-US"/>
              <a:t>OAA staff refer and encourage to apply </a:t>
            </a:r>
          </a:p>
          <a:p>
            <a:r>
              <a:rPr lang="en-US"/>
              <a:t>Can apply by phone or online </a:t>
            </a:r>
          </a:p>
          <a:p>
            <a:pPr lvl="1"/>
            <a:r>
              <a:rPr lang="en-US"/>
              <a:t>States vary with enrollment</a:t>
            </a:r>
          </a:p>
          <a:p>
            <a:pPr lvl="1"/>
            <a:r>
              <a:rPr lang="en-US"/>
              <a:t>Check with your state SNAP agency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5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Commodity Supplemental Food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7329"/>
            <a:ext cx="10972800" cy="3886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Income requirements for eligibility</a:t>
            </a:r>
          </a:p>
          <a:p>
            <a:r>
              <a:rPr lang="en-US"/>
              <a:t>Distributes USDA food to people 60+ years </a:t>
            </a:r>
          </a:p>
          <a:p>
            <a:r>
              <a:rPr lang="en-US"/>
              <a:t>Provides nutrients older adults lack</a:t>
            </a:r>
            <a:endParaRPr lang="en-US">
              <a:cs typeface="Arial"/>
            </a:endParaRPr>
          </a:p>
          <a:p>
            <a:r>
              <a:rPr lang="en-US"/>
              <a:t>Focuses on heart health</a:t>
            </a:r>
          </a:p>
          <a:p>
            <a:r>
              <a:rPr lang="en-US"/>
              <a:t>OAA staff refer and encourage to apply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Senior Farmers Market Nutrition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3317"/>
            <a:ext cx="10972800" cy="4064963"/>
          </a:xfrm>
        </p:spPr>
        <p:txBody>
          <a:bodyPr>
            <a:normAutofit/>
          </a:bodyPr>
          <a:lstStyle/>
          <a:p>
            <a:r>
              <a:rPr lang="en-US" sz="3100"/>
              <a:t>Income requirements to be eligible</a:t>
            </a:r>
          </a:p>
          <a:p>
            <a:r>
              <a:rPr lang="en-US" sz="3100"/>
              <a:t>Access to locally grown produce, honey, and herbs</a:t>
            </a:r>
          </a:p>
          <a:p>
            <a:r>
              <a:rPr lang="en-US" sz="3100"/>
              <a:t>Increase the consumption of agricultural commodities</a:t>
            </a:r>
          </a:p>
          <a:p>
            <a:r>
              <a:rPr lang="en-US" sz="3100"/>
              <a:t>Increase purchasing power with SNAP </a:t>
            </a:r>
          </a:p>
          <a:p>
            <a:r>
              <a:rPr lang="en-US" sz="3100"/>
              <a:t>OAA staff refer and encourage to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Why collaborate?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105" y="1685091"/>
            <a:ext cx="9015663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Eliminates duplicate efforts</a:t>
            </a:r>
          </a:p>
          <a:p>
            <a:pPr>
              <a:lnSpc>
                <a:spcPct val="90000"/>
              </a:lnSpc>
            </a:pPr>
            <a:r>
              <a:rPr lang="en-US"/>
              <a:t>Improves communication and builds networks</a:t>
            </a:r>
          </a:p>
          <a:p>
            <a:pPr>
              <a:lnSpc>
                <a:spcPct val="90000"/>
              </a:lnSpc>
            </a:pPr>
            <a:r>
              <a:rPr lang="en-US"/>
              <a:t>Energizes groups</a:t>
            </a:r>
          </a:p>
          <a:p>
            <a:pPr>
              <a:lnSpc>
                <a:spcPct val="90000"/>
              </a:lnSpc>
            </a:pPr>
            <a:r>
              <a:rPr lang="en-US"/>
              <a:t>Helps launch initiatives and realize new possibilities</a:t>
            </a:r>
          </a:p>
          <a:p>
            <a:pPr>
              <a:lnSpc>
                <a:spcPct val="90000"/>
              </a:lnSpc>
            </a:pPr>
            <a:r>
              <a:rPr lang="en-US"/>
              <a:t>Buy-in from policymakers and funders</a:t>
            </a:r>
          </a:p>
          <a:p>
            <a:pPr>
              <a:lnSpc>
                <a:spcPct val="90000"/>
              </a:lnSpc>
            </a:pPr>
            <a:r>
              <a:rPr lang="en-US"/>
              <a:t>Permanent social change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11" name="Content Placeholder 10" descr="Social network with solid fill">
            <a:extLst>
              <a:ext uri="{FF2B5EF4-FFF2-40B4-BE49-F238E27FC236}">
                <a16:creationId xmlns:a16="http://schemas.microsoft.com/office/drawing/2014/main" id="{C3AEBFA8-3AB8-47D8-9BD2-FAD3540768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7095" y="3090110"/>
            <a:ext cx="2275305" cy="2275305"/>
          </a:xfrm>
        </p:spPr>
      </p:pic>
    </p:spTree>
    <p:extLst>
      <p:ext uri="{BB962C8B-B14F-4D97-AF65-F5344CB8AC3E}">
        <p14:creationId xmlns:p14="http://schemas.microsoft.com/office/powerpoint/2010/main" val="3978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Understand how food insecurity affects older adults.</a:t>
            </a:r>
          </a:p>
          <a:p>
            <a:r>
              <a:rPr lang="en-US" sz="2800"/>
              <a:t>Identify components of the Older Americans Act, Senior Nutrition Program, and other federal programs.</a:t>
            </a:r>
          </a:p>
          <a:p>
            <a:r>
              <a:rPr lang="en-US" sz="2800"/>
              <a:t>Recognize collaboration’s role in combatting food insecurity.</a:t>
            </a:r>
          </a:p>
          <a:p>
            <a:r>
              <a:rPr lang="en-US" sz="2800"/>
              <a:t>Identify key stakeholders who are potential collaborators.</a:t>
            </a:r>
          </a:p>
          <a:p>
            <a:r>
              <a:rPr lang="en-US" sz="2800"/>
              <a:t>Find ways to increase funding sources to help reach food-insecure seniors.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3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Collaboration Key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6" name="Content Placeholder 2" descr="Avoid being territorial. Find your champion. Communicate goals and objectives. Keep a record. Visit partners and enlist specialists. Collect data and share with partners.">
            <a:extLst>
              <a:ext uri="{FF2B5EF4-FFF2-40B4-BE49-F238E27FC236}">
                <a16:creationId xmlns:a16="http://schemas.microsoft.com/office/drawing/2014/main" id="{86591EA3-59C2-291A-79D3-DF2E4D4F6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344371"/>
              </p:ext>
            </p:extLst>
          </p:nvPr>
        </p:nvGraphicFramePr>
        <p:xfrm>
          <a:off x="609600" y="1349190"/>
          <a:ext cx="10972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18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Potential Key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Hunger organizations, coalitions, and task forces</a:t>
            </a:r>
          </a:p>
          <a:p>
            <a:r>
              <a:rPr lang="en-US"/>
              <a:t>Food pantries and feeding kitchens </a:t>
            </a:r>
            <a:endParaRPr lang="en-US">
              <a:cs typeface="Arial"/>
            </a:endParaRPr>
          </a:p>
          <a:p>
            <a:r>
              <a:rPr lang="en-US"/>
              <a:t>Schools and U.S. cooperative extension agencies</a:t>
            </a:r>
          </a:p>
          <a:p>
            <a:r>
              <a:rPr lang="en-US"/>
              <a:t>Hospitals and faith-based organizations</a:t>
            </a:r>
          </a:p>
          <a:p>
            <a:r>
              <a:rPr lang="en-US"/>
              <a:t>Grocery stores, farmer’s markets, and community gardens</a:t>
            </a:r>
          </a:p>
          <a:p>
            <a:r>
              <a:rPr lang="en-US"/>
              <a:t>Tribal food programs and local governments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Hunger Organizations, Task Forces, Coalitions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Learn about local, regional, or statewide efforts</a:t>
            </a:r>
            <a:endParaRPr lang="en-US">
              <a:cs typeface="Arial"/>
            </a:endParaRPr>
          </a:p>
          <a:p>
            <a:r>
              <a:rPr lang="en-US"/>
              <a:t>Take a seat at the table</a:t>
            </a:r>
            <a:endParaRPr lang="en-US">
              <a:cs typeface="Arial"/>
            </a:endParaRPr>
          </a:p>
          <a:p>
            <a:r>
              <a:rPr lang="en-US"/>
              <a:t>Actively participate</a:t>
            </a:r>
            <a:endParaRPr lang="en-US">
              <a:cs typeface="Arial" panose="020B0604020202020204"/>
            </a:endParaRPr>
          </a:p>
          <a:p>
            <a:r>
              <a:rPr lang="en-US"/>
              <a:t>Be familiar with other organizations</a:t>
            </a:r>
            <a:endParaRPr lang="en-US">
              <a:cs typeface="Arial" panose="020B0604020202020204"/>
            </a:endParaRPr>
          </a:p>
          <a:p>
            <a:r>
              <a:rPr lang="en-US"/>
              <a:t>Identify referral opportunities</a:t>
            </a:r>
            <a:endParaRPr lang="en-US">
              <a:cs typeface="Arial"/>
            </a:endParaRPr>
          </a:p>
          <a:p>
            <a:r>
              <a:rPr lang="en-US"/>
              <a:t>Provide available community resources to staff</a:t>
            </a:r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38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Collaborating with Local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25" y="1588656"/>
            <a:ext cx="11140611" cy="3886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Partner with research departments</a:t>
            </a:r>
          </a:p>
          <a:p>
            <a:r>
              <a:rPr lang="en-US"/>
              <a:t>Have partnership ideas ready</a:t>
            </a:r>
            <a:endParaRPr lang="en-US">
              <a:cs typeface="Arial"/>
            </a:endParaRPr>
          </a:p>
          <a:p>
            <a:r>
              <a:rPr lang="en-US"/>
              <a:t>Educate staff on programs</a:t>
            </a:r>
            <a:endParaRPr lang="en-US">
              <a:cs typeface="Arial" panose="020B0604020202020204"/>
            </a:endParaRPr>
          </a:p>
          <a:p>
            <a:r>
              <a:rPr lang="en-US"/>
              <a:t>Reach out to elected officials as a constituent</a:t>
            </a:r>
            <a:endParaRPr lang="en-US">
              <a:cs typeface="Arial" panose="020B0604020202020204"/>
            </a:endParaRPr>
          </a:p>
          <a:p>
            <a:r>
              <a:rPr lang="en-US"/>
              <a:t>Develop a relationship before asking for funding</a:t>
            </a:r>
            <a:endParaRPr lang="en-US">
              <a:cs typeface="Arial" panose="020B0604020202020204"/>
            </a:endParaRPr>
          </a:p>
          <a:p>
            <a:r>
              <a:rPr lang="en-US"/>
              <a:t>Look for ways government can partner without funds</a:t>
            </a:r>
            <a:endParaRPr lang="en-US">
              <a:cs typeface="Arial" panose="020B0604020202020204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2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23C-DC13-4471-A603-2A350E94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 Examples</a:t>
            </a: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/>
          <a:stretch/>
        </p:blipFill>
        <p:spPr>
          <a:xfrm>
            <a:off x="1216141" y="1560517"/>
            <a:ext cx="2963487" cy="2292237"/>
          </a:xfrm>
          <a:prstGeom prst="rect">
            <a:avLst/>
          </a:prstGeom>
        </p:spPr>
      </p:pic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6141" y="3897001"/>
            <a:ext cx="286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Donated billboard from City of Marion, IA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7" y="1560518"/>
            <a:ext cx="3240705" cy="2292237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2987" y="3897001"/>
            <a:ext cx="32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Rural produce pantry in partnership with food bank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7"/>
          <a:stretch/>
        </p:blipFill>
        <p:spPr>
          <a:xfrm rot="5400000">
            <a:off x="8233289" y="1534279"/>
            <a:ext cx="2292237" cy="2344715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91595" y="3897226"/>
            <a:ext cx="27766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COVID food distribution with local hotel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71B97-2ADD-411B-BC87-76F6FBCF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2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C7910-C123-458C-B7FE-6E957FD4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4449"/>
            <a:ext cx="6134100" cy="1325563"/>
          </a:xfrm>
        </p:spPr>
        <p:txBody>
          <a:bodyPr/>
          <a:lstStyle/>
          <a:p>
            <a:r>
              <a:rPr lang="en-US">
                <a:latin typeface="+mn-lt"/>
              </a:rPr>
              <a:t>Tribal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E0A57-AEFA-44EA-A6E8-3F764295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42" y="1541035"/>
            <a:ext cx="6194712" cy="3966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Quick Guide to Title III-Title VI Nutrition Collaboration: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Planning for collaboration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Implementing collaboration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Maintaining collaboration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8CA62-866B-B2EE-0A80-826D72A1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68" y="951533"/>
            <a:ext cx="3266530" cy="3930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E2CA0-8D37-AA57-EF2A-3222A20F0720}"/>
              </a:ext>
            </a:extLst>
          </p:cNvPr>
          <p:cNvSpPr txBox="1"/>
          <p:nvPr/>
        </p:nvSpPr>
        <p:spPr>
          <a:xfrm>
            <a:off x="7414811" y="4939192"/>
            <a:ext cx="2735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tx2"/>
                </a:solidFill>
              </a:rPr>
              <a:t>Resource link at end of the slide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DD70C-8D59-7DE6-BE75-F6F5EB5F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96E2-20FD-4D43-BA18-E31214A2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Volunteers needed!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B37440A-E223-EA34-FD12-2C8DF14E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5" name="Content Placeholder 2" descr="Assist with serving and delivering meals. Transporting services. Grocery delivery. Create shelf stable meal kits. Help with food drives. Counseling services.">
            <a:extLst>
              <a:ext uri="{FF2B5EF4-FFF2-40B4-BE49-F238E27FC236}">
                <a16:creationId xmlns:a16="http://schemas.microsoft.com/office/drawing/2014/main" id="{06324B7F-1C1B-D21A-CB22-85C6F4BAA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956016"/>
              </p:ext>
            </p:extLst>
          </p:nvPr>
        </p:nvGraphicFramePr>
        <p:xfrm>
          <a:off x="609600" y="1600201"/>
          <a:ext cx="10972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081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0E57-6139-497B-B0C1-B0CAD3D6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Fundraising Activities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039A-756E-4A1E-91CD-AA8A9757A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5716" y="1594484"/>
            <a:ext cx="5384800" cy="4038600"/>
          </a:xfrm>
        </p:spPr>
        <p:txBody>
          <a:bodyPr numCol="1">
            <a:normAutofit/>
          </a:bodyPr>
          <a:lstStyle/>
          <a:p>
            <a:pPr marL="349250" indent="-349250"/>
            <a:r>
              <a:rPr lang="en-US"/>
              <a:t>“Adopt a senior” </a:t>
            </a:r>
          </a:p>
          <a:p>
            <a:pPr marL="349250" indent="-349250"/>
            <a:r>
              <a:rPr lang="en-US"/>
              <a:t>Fundraising meals</a:t>
            </a:r>
          </a:p>
          <a:p>
            <a:pPr marL="349250" indent="-349250"/>
            <a:r>
              <a:rPr lang="en-US"/>
              <a:t>Charity runs and car shows</a:t>
            </a:r>
          </a:p>
          <a:p>
            <a:pPr marL="349250" indent="-349250"/>
            <a:r>
              <a:rPr lang="en-US"/>
              <a:t>Auctions</a:t>
            </a:r>
          </a:p>
          <a:p>
            <a:pPr marL="349250" indent="-349250"/>
            <a:r>
              <a:rPr lang="en-US"/>
              <a:t>Golf tournaments</a:t>
            </a:r>
          </a:p>
          <a:p>
            <a:pPr marL="349250" indent="-349250"/>
            <a:r>
              <a:rPr lang="en-US"/>
              <a:t>Book and craft sale events</a:t>
            </a:r>
          </a:p>
          <a:p>
            <a:pPr marL="349250" indent="-349250"/>
            <a:r>
              <a:rPr lang="en-US"/>
              <a:t>Holiday cards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Picture 13" descr="A drawing of a light bulb with yellow crumpled paper as its light">
            <a:extLst>
              <a:ext uri="{FF2B5EF4-FFF2-40B4-BE49-F238E27FC236}">
                <a16:creationId xmlns:a16="http://schemas.microsoft.com/office/drawing/2014/main" id="{099EE26E-11B5-03BD-CCAD-12E7BA6A3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262255"/>
            <a:ext cx="5994398" cy="4001261"/>
          </a:xfrm>
          <a:prstGeom prst="rect">
            <a:avLst/>
          </a:prstGeom>
          <a:noFill/>
        </p:spPr>
      </p:pic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1591FCEA-DD2B-4500-E5E3-B581757F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4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B2B7-2D17-48AF-8D66-23AE9FE0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255015"/>
            <a:ext cx="11213123" cy="1143000"/>
          </a:xfrm>
        </p:spPr>
        <p:txBody>
          <a:bodyPr>
            <a:normAutofit/>
          </a:bodyPr>
          <a:lstStyle/>
          <a:p>
            <a:r>
              <a:rPr lang="en-US"/>
              <a:t>Nutrition and Aging Resource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D9E1A-4900-46C8-9FA3-0DD2177B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72" y="1690200"/>
            <a:ext cx="5651904" cy="34636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ACL.gov/senior-nutrition resources include:</a:t>
            </a:r>
          </a:p>
          <a:p>
            <a:endParaRPr lang="en-US"/>
          </a:p>
          <a:p>
            <a:r>
              <a:rPr lang="en-US"/>
              <a:t>Food insecurity information</a:t>
            </a:r>
          </a:p>
          <a:p>
            <a:r>
              <a:rPr lang="en-US"/>
              <a:t>Consumer information</a:t>
            </a:r>
          </a:p>
          <a:p>
            <a:r>
              <a:rPr lang="en-US"/>
              <a:t>Tip sheet for providers</a:t>
            </a:r>
          </a:p>
          <a:p>
            <a:r>
              <a:rPr lang="en-US"/>
              <a:t>Guides</a:t>
            </a:r>
          </a:p>
          <a:p>
            <a:r>
              <a:rPr lang="en-US"/>
              <a:t>Webinars</a:t>
            </a:r>
          </a:p>
          <a:p>
            <a:r>
              <a:rPr lang="en-US"/>
              <a:t>Innovation programs and more!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14ACF-8AAA-2FB7-3513-FA314417D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066" y="1586155"/>
            <a:ext cx="3931920" cy="3391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860A2-675A-487C-3AE6-2CBCC458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83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EEC4-2715-4351-A64F-45DA92B6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r>
              <a:rPr lang="en-US"/>
              <a:t>Partnering is essential.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971E-53CD-4F73-8F57-F9A28875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134"/>
            <a:ext cx="10873154" cy="434908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b="1"/>
              <a:t>Next steps:</a:t>
            </a:r>
          </a:p>
          <a:p>
            <a:r>
              <a:rPr lang="en-US"/>
              <a:t>Find the champion</a:t>
            </a:r>
          </a:p>
          <a:p>
            <a:r>
              <a:rPr lang="en-US"/>
              <a:t>Be a consistent voice on coalitions</a:t>
            </a:r>
          </a:p>
          <a:p>
            <a:r>
              <a:rPr lang="en-US"/>
              <a:t>Develop partnerships for your community events</a:t>
            </a:r>
          </a:p>
          <a:p>
            <a:r>
              <a:rPr lang="en-US"/>
              <a:t>Be willing to help other organizations</a:t>
            </a:r>
          </a:p>
          <a:p>
            <a:r>
              <a:rPr lang="en-US"/>
              <a:t>Use social media to communicate with your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7EBC5-50AB-B7F7-D9EE-41F6FBDE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ACE0-6123-4B3F-B96B-69563564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513BD-EF41-408C-A255-854ECAF9BCEA}"/>
              </a:ext>
            </a:extLst>
          </p:cNvPr>
          <p:cNvSpPr txBox="1"/>
          <p:nvPr/>
        </p:nvSpPr>
        <p:spPr>
          <a:xfrm>
            <a:off x="2692400" y="444557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Kathryn Tucker </a:t>
            </a:r>
          </a:p>
          <a:p>
            <a:pPr algn="ctr"/>
            <a:r>
              <a:rPr lang="en-US"/>
              <a:t>ACL Consultant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87049-6315-4D66-AEF2-45109865D1FC}"/>
              </a:ext>
            </a:extLst>
          </p:cNvPr>
          <p:cNvSpPr txBox="1"/>
          <p:nvPr/>
        </p:nvSpPr>
        <p:spPr>
          <a:xfrm>
            <a:off x="6889948" y="4445576"/>
            <a:ext cx="35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Tim Getty</a:t>
            </a:r>
          </a:p>
          <a:p>
            <a:pPr algn="ctr"/>
            <a:r>
              <a:rPr lang="en-US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Heritage AAA</a:t>
            </a:r>
            <a:endParaRPr lang="en-US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20444-2D2A-4F83-AF00-350D31D3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546BE-DE0D-A924-F8AA-BA83AB2BF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69" y="1484611"/>
            <a:ext cx="1928857" cy="2893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E1948-C00E-96FD-1AA4-224040A0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71" y="1484611"/>
            <a:ext cx="1928857" cy="2893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081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1B28-0EAC-4E53-905B-3DD1A15D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Upcoming Educational Topics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C8923AA-BF3A-9DD6-D150-53300A53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graphicFrame>
        <p:nvGraphicFramePr>
          <p:cNvPr id="5" name="Content Placeholder 2" descr="State Unit on Aging food insecurity best practices. Identifying and screening for food insecurity. Referring participants who are food insecure.">
            <a:extLst>
              <a:ext uri="{FF2B5EF4-FFF2-40B4-BE49-F238E27FC236}">
                <a16:creationId xmlns:a16="http://schemas.microsoft.com/office/drawing/2014/main" id="{2E4BBDF8-81C4-A0AF-61E1-DBD737562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705556"/>
              </p:ext>
            </p:extLst>
          </p:nvPr>
        </p:nvGraphicFramePr>
        <p:xfrm>
          <a:off x="609600" y="1600201"/>
          <a:ext cx="10972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919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5E44-7113-449C-90E8-0DEEE1CF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29126"/>
            <a:ext cx="10363200" cy="1057275"/>
          </a:xfrm>
        </p:spPr>
        <p:txBody>
          <a:bodyPr anchor="t"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F7DFD2-562C-40D1-9B16-074909028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928939"/>
            <a:ext cx="10363200" cy="1500187"/>
          </a:xfrm>
        </p:spPr>
        <p:txBody>
          <a:bodyPr anchor="b">
            <a:normAutofit/>
          </a:bodyPr>
          <a:lstStyle/>
          <a:p>
            <a:r>
              <a:rPr lang="en-US"/>
              <a:t>Kathryn Tucker, MS RD LD FAND: </a:t>
            </a:r>
            <a:r>
              <a:rPr lang="en-US" sz="18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Kathryn.tucker@acl.hhs.gov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/>
              <a:t>Tim Getty: </a:t>
            </a:r>
            <a:r>
              <a:rPr lang="en-US" sz="18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Tim.Getty@kirkwood.edu</a:t>
            </a:r>
            <a:endParaRPr lang="en-US" sz="18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1F3D4-DF41-4D2E-B4E8-3A10FB1A8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8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98D185-B0A4-5A4B-1845-56ADD609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EEDE6-93CE-DA4C-1F04-5298B7AA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1" y="1602674"/>
            <a:ext cx="6055895" cy="412922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Nutrition and Aging Resource Center</a:t>
            </a:r>
            <a:r>
              <a:rPr lang="en-US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(ACL)</a:t>
            </a: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Guide to Title III-Title VI Nutrition Collaboration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Acumen Basics for Senior Nutrition Programs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Meal Services Elements for Sustainability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Options for Contracting Meals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Partnerships with Foodbanks and Other USDA Programs</a:t>
            </a: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 Engagement and Recruitment Resources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Definitions of Food Security and Stats</a:t>
            </a:r>
            <a:r>
              <a:rPr lang="en-US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(USDA)</a:t>
            </a: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Screening and Survey Tools</a:t>
            </a: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Commodity Supplemental Food Program State/Local Agency Information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2506E-69C4-E432-670D-2748CE4C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BC2E144-CA66-0951-2934-1FF08677712C}"/>
              </a:ext>
            </a:extLst>
          </p:cNvPr>
          <p:cNvSpPr txBox="1">
            <a:spLocks/>
          </p:cNvSpPr>
          <p:nvPr/>
        </p:nvSpPr>
        <p:spPr>
          <a:xfrm>
            <a:off x="6459306" y="1602673"/>
            <a:ext cx="5732694" cy="412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A4F90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and Food System Resources During COVID-19 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(CDC)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Research &amp; Action Center</a:t>
            </a:r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Feeding America</a:t>
            </a:r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Defeat Malnutrition Today</a:t>
            </a:r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tabLst>
                <a:tab pos="914400" algn="l"/>
              </a:tabLst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Blueprint: Achieving Quality Malnutrition Care for Older Adults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tabLst>
                <a:tab pos="914400" algn="l"/>
              </a:tabLst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Malnutrition Care</a:t>
            </a:r>
            <a:endParaRPr lang="en-US" sz="1600" u="sng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Malnutrition for Professionals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(NCOA)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Malnutrition Solution Center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(ASPEN)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itchFamily="34" charset="0"/>
              <a:buNone/>
            </a:pPr>
            <a:r>
              <a:rPr lang="en-US" sz="16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Nutrition Focused Physical Exam</a:t>
            </a:r>
            <a:r>
              <a:rPr lang="en-US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(AND)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6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7295"/>
            <a:ext cx="10972800" cy="1143000"/>
          </a:xfrm>
        </p:spPr>
        <p:txBody>
          <a:bodyPr/>
          <a:lstStyle/>
          <a:p>
            <a:r>
              <a:rPr lang="en-US"/>
              <a:t>What is food insecurity?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5688" y="1758799"/>
            <a:ext cx="10260623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USDA defines food security as “access by all people at all times to enough food for an active life.”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>
                <a:solidFill>
                  <a:prstClr val="black"/>
                </a:solidFill>
                <a:latin typeface="Calibri" panose="020F0502020204030204"/>
              </a:rPr>
              <a:t>Food insecurity occurs when nutritionally adequate and safe foods may not be available.</a:t>
            </a:r>
          </a:p>
        </p:txBody>
      </p:sp>
    </p:spTree>
    <p:extLst>
      <p:ext uri="{BB962C8B-B14F-4D97-AF65-F5344CB8AC3E}">
        <p14:creationId xmlns:p14="http://schemas.microsoft.com/office/powerpoint/2010/main" val="366044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E0CE-CEA2-46AD-B09A-4A3F5D1B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Level of Food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8121C-57BF-4B94-AF86-19B0FE55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Content Placeholder 8" descr="Low food security means poor nutrition quality without reduced food intake. Very low food security means not eating and reduced food availability. ">
            <a:extLst>
              <a:ext uri="{FF2B5EF4-FFF2-40B4-BE49-F238E27FC236}">
                <a16:creationId xmlns:a16="http://schemas.microsoft.com/office/drawing/2014/main" id="{308CC5F9-0C3D-4A08-9580-5B760E79E2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359984"/>
              </p:ext>
            </p:extLst>
          </p:nvPr>
        </p:nvGraphicFramePr>
        <p:xfrm>
          <a:off x="609600" y="1600201"/>
          <a:ext cx="10972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69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6DD413-BC1C-486F-94FD-E32A2B37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46" y="481489"/>
            <a:ext cx="10498016" cy="863734"/>
          </a:xfrm>
        </p:spPr>
        <p:txBody>
          <a:bodyPr>
            <a:noAutofit/>
          </a:bodyPr>
          <a:lstStyle/>
          <a:p>
            <a:pPr algn="ctr"/>
            <a:r>
              <a:rPr lang="en-US" sz="4400" b="0"/>
              <a:t>Food Insecurity Data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88296"/>
              </p:ext>
            </p:extLst>
          </p:nvPr>
        </p:nvGraphicFramePr>
        <p:xfrm>
          <a:off x="1238500" y="1679428"/>
          <a:ext cx="9744307" cy="1752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722327">
                  <a:extLst>
                    <a:ext uri="{9D8B030D-6E8A-4147-A177-3AD203B41FA5}">
                      <a16:colId xmlns:a16="http://schemas.microsoft.com/office/drawing/2014/main" val="55352531"/>
                    </a:ext>
                  </a:extLst>
                </a:gridCol>
                <a:gridCol w="1516566">
                  <a:extLst>
                    <a:ext uri="{9D8B030D-6E8A-4147-A177-3AD203B41FA5}">
                      <a16:colId xmlns:a16="http://schemas.microsoft.com/office/drawing/2014/main" val="1919061176"/>
                    </a:ext>
                  </a:extLst>
                </a:gridCol>
                <a:gridCol w="1505414">
                  <a:extLst>
                    <a:ext uri="{9D8B030D-6E8A-4147-A177-3AD203B41FA5}">
                      <a16:colId xmlns:a16="http://schemas.microsoft.com/office/drawing/2014/main" val="40414226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>
                          <a:latin typeface="+mn-lt"/>
                        </a:rPr>
                        <a:t>General Population Data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51904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U.S. Population experiencing food insecurity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(low and very low food security)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10.5%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10.5%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0953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>
                          <a:latin typeface="+mn-lt"/>
                        </a:rPr>
                        <a:t>U.S. households experiencing very low food security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17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>
                          <a:latin typeface="+mn-lt"/>
                        </a:rPr>
                        <a:t>Food-insecure U.S. households in the south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19.1%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+mn-lt"/>
                        </a:rPr>
                        <a:t>21.7%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4509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834F-FBE3-4500-88D2-F18D215D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3F149-5B91-644C-FA10-697042533EAD}"/>
              </a:ext>
            </a:extLst>
          </p:cNvPr>
          <p:cNvSpPr txBox="1"/>
          <p:nvPr/>
        </p:nvSpPr>
        <p:spPr>
          <a:xfrm>
            <a:off x="2850777" y="3944942"/>
            <a:ext cx="9026830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Looking at older adults:</a:t>
            </a:r>
          </a:p>
          <a:p>
            <a:pPr marL="403225" indent="-233045"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Calibri"/>
              </a:rPr>
              <a:t>22.1% of older adults with low income who lived alone were food insecure</a:t>
            </a:r>
            <a:endParaRPr lang="en-US" sz="2000">
              <a:ea typeface="Calibri" panose="020F0502020204030204" pitchFamily="34" charset="0"/>
              <a:cs typeface="Calibri"/>
            </a:endParaRPr>
          </a:p>
          <a:p>
            <a:pPr marL="403225" marR="0" lvl="0" indent="-233045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" panose="020F0502020204030204" pitchFamily="34" charset="0"/>
                <a:cs typeface="Calibri"/>
              </a:rPr>
              <a:t>12% of those were considered to have low food security</a:t>
            </a:r>
            <a:r>
              <a:rPr lang="en-US" sz="2000">
                <a:ea typeface="Calibri" panose="020F0502020204030204" pitchFamily="34" charset="0"/>
                <a:cs typeface="Calibri"/>
              </a:rPr>
              <a:t>, and</a:t>
            </a:r>
            <a:endParaRPr lang="en-US" sz="2000">
              <a:effectLst/>
              <a:ea typeface="Calibri" panose="020F0502020204030204" pitchFamily="34" charset="0"/>
              <a:cs typeface="Calibri"/>
            </a:endParaRPr>
          </a:p>
          <a:p>
            <a:pPr marL="403225" marR="0" lvl="0" indent="-233045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ea typeface="Calibri" panose="020F0502020204030204" pitchFamily="34" charset="0"/>
                <a:cs typeface="Calibri"/>
              </a:rPr>
              <a:t>10.1</a:t>
            </a:r>
            <a:r>
              <a:rPr lang="en-US" sz="2000">
                <a:effectLst/>
                <a:ea typeface="Calibri" panose="020F0502020204030204" pitchFamily="34" charset="0"/>
                <a:cs typeface="Calibri"/>
              </a:rPr>
              <a:t>% were considered to have </a:t>
            </a:r>
            <a:r>
              <a:rPr lang="en-US" sz="2000" i="1">
                <a:effectLst/>
                <a:ea typeface="Calibri" panose="020F0502020204030204" pitchFamily="34" charset="0"/>
                <a:cs typeface="Calibri"/>
              </a:rPr>
              <a:t>very low </a:t>
            </a:r>
            <a:r>
              <a:rPr lang="en-US" sz="2000">
                <a:effectLst/>
                <a:ea typeface="Calibri" panose="020F0502020204030204" pitchFamily="34" charset="0"/>
                <a:cs typeface="Calibri"/>
              </a:rPr>
              <a:t>food security.</a:t>
            </a:r>
          </a:p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2CA5F99-1622-E7CB-00D3-424661C80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7435" y="3903393"/>
            <a:ext cx="1183342" cy="11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Insecurity Affects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0748" y="1527392"/>
            <a:ext cx="10214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2019 Healthy Aging poll: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14% of older adults were food insecure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17% of adults 60-64 years experience food insecurity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10% of adults 65-80 years experience food insecurity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r>
              <a:rPr lang="en-US" sz="2400" b="1"/>
              <a:t>Of those reporting food insecurity: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45% have fair or poor physical health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24% have fair or poor mental health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43% have a fair or poor diet</a:t>
            </a:r>
          </a:p>
          <a:p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Social Determinants of Health (SDOH)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AEB6F-ABE7-30F5-C356-83C23606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" b="1"/>
          <a:stretch/>
        </p:blipFill>
        <p:spPr>
          <a:xfrm>
            <a:off x="1315127" y="1711600"/>
            <a:ext cx="4064000" cy="304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48447" y="1711600"/>
            <a:ext cx="5850494" cy="33803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Conditions in the environment where people are born, live, learn, work, play, worship, and age.</a:t>
            </a:r>
          </a:p>
          <a:p>
            <a:pPr>
              <a:spcBef>
                <a:spcPts val="1800"/>
              </a:spcBef>
            </a:pPr>
            <a:r>
              <a:rPr lang="en-US"/>
              <a:t>Affect a wide range of health risks and outcomes, as well as quality of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5 SDOH Domains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2" descr="Economic stability. Education. Health and health care. Neighborhood and build environment. Social and community context.">
            <a:extLst>
              <a:ext uri="{FF2B5EF4-FFF2-40B4-BE49-F238E27FC236}">
                <a16:creationId xmlns:a16="http://schemas.microsoft.com/office/drawing/2014/main" id="{05AC2162-A7D0-FB10-2092-1ADB1B891BD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2212222"/>
              </p:ext>
            </p:extLst>
          </p:nvPr>
        </p:nvGraphicFramePr>
        <p:xfrm>
          <a:off x="2709161" y="1417638"/>
          <a:ext cx="677367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1D939A35-E2F3-DC8D-36B1-2E598B0DD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0778" y="4607553"/>
            <a:ext cx="731520" cy="7315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5619949-95A1-250B-CCAB-045884EBC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56498" y="3838412"/>
            <a:ext cx="640080" cy="6400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4F97A2F-CB9E-91AD-CA39-360B539B1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65058" y="2100887"/>
            <a:ext cx="822960" cy="82296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94D0047-93E2-92F0-C2DF-6F7D393DA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12506" y="1348953"/>
            <a:ext cx="731520" cy="73152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41380C0-DAE1-C001-C315-C2F5736BB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10778" y="29778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6735"/>
      </p:ext>
    </p:extLst>
  </p:cSld>
  <p:clrMapOvr>
    <a:masterClrMapping/>
  </p:clrMapOvr>
</p:sld>
</file>

<file path=ppt/theme/theme1.xml><?xml version="1.0" encoding="utf-8"?>
<a:theme xmlns:a="http://schemas.openxmlformats.org/drawingml/2006/main" name="ACLPresentationTemplate_2014">
  <a:themeElements>
    <a:clrScheme name="ACL">
      <a:dk1>
        <a:sysClr val="windowText" lastClr="000000"/>
      </a:dk1>
      <a:lt1>
        <a:sysClr val="window" lastClr="FFFFFF"/>
      </a:lt1>
      <a:dk2>
        <a:srgbClr val="0A4F90"/>
      </a:dk2>
      <a:lt2>
        <a:srgbClr val="FAA21C"/>
      </a:lt2>
      <a:accent1>
        <a:srgbClr val="BF1E2E"/>
      </a:accent1>
      <a:accent2>
        <a:srgbClr val="E3F1FD"/>
      </a:accent2>
      <a:accent3>
        <a:srgbClr val="FAA21C"/>
      </a:accent3>
      <a:accent4>
        <a:srgbClr val="0A4F90"/>
      </a:accent4>
      <a:accent5>
        <a:srgbClr val="C0C0C0"/>
      </a:accent5>
      <a:accent6>
        <a:srgbClr val="777777"/>
      </a:accent6>
      <a:hlink>
        <a:srgbClr val="0033CC"/>
      </a:hlink>
      <a:folHlink>
        <a:srgbClr val="5F0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37F8D0945B439A5431E789F0EEE3" ma:contentTypeVersion="16" ma:contentTypeDescription="Create a new document." ma:contentTypeScope="" ma:versionID="388e81adbdb4dfde69927b801fb41644">
  <xsd:schema xmlns:xsd="http://www.w3.org/2001/XMLSchema" xmlns:xs="http://www.w3.org/2001/XMLSchema" xmlns:p="http://schemas.microsoft.com/office/2006/metadata/properties" xmlns:ns2="ea20a885-74d7-48f3-8484-9606ca1e6fc6" xmlns:ns3="5a4b1bcb-7f27-4b5a-8fd6-c9b520912dc4" targetNamespace="http://schemas.microsoft.com/office/2006/metadata/properties" ma:root="true" ma:fieldsID="cc47ca084cc4e69c67bda6acc610e02c" ns2:_="" ns3:_="">
    <xsd:import namespace="ea20a885-74d7-48f3-8484-9606ca1e6fc6"/>
    <xsd:import namespace="5a4b1bcb-7f27-4b5a-8fd6-c9b52091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0a885-74d7-48f3-8484-9606ca1e6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22be46-4812-4b26-9bc5-fd804f41ea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1bcb-7f27-4b5a-8fd6-c9b520912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4b95f1-abb3-4dc9-bcde-6a2033fd2dff}" ma:internalName="TaxCatchAll" ma:showField="CatchAllData" ma:web="5a4b1bcb-7f27-4b5a-8fd6-c9b52091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4b1bcb-7f27-4b5a-8fd6-c9b520912dc4" xsi:nil="true"/>
    <lcf76f155ced4ddcb4097134ff3c332f xmlns="ea20a885-74d7-48f3-8484-9606ca1e6f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7DDE6-4DE1-4436-8BC7-BF802B0C6933}">
  <ds:schemaRefs>
    <ds:schemaRef ds:uri="5a4b1bcb-7f27-4b5a-8fd6-c9b520912dc4"/>
    <ds:schemaRef ds:uri="ea20a885-74d7-48f3-8484-9606ca1e6f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4732CB-655E-40CE-BD67-E2D856D1A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8E164-491E-48D5-AE52-332D04910B93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5a4b1bcb-7f27-4b5a-8fd6-c9b520912dc4"/>
    <ds:schemaRef ds:uri="ea20a885-74d7-48f3-8484-9606ca1e6fc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ACLPresentationTemplate_2014</Template>
  <TotalTime>0</TotalTime>
  <Words>1306</Words>
  <Application>Microsoft Office PowerPoint</Application>
  <PresentationFormat>Widescreen</PresentationFormat>
  <Paragraphs>282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Courier New</vt:lpstr>
      <vt:lpstr>Symbol</vt:lpstr>
      <vt:lpstr>Wingdings</vt:lpstr>
      <vt:lpstr>ACLPresentationTemplate_2014</vt:lpstr>
      <vt:lpstr>Food Insecurity Education Series</vt:lpstr>
      <vt:lpstr>Objectives</vt:lpstr>
      <vt:lpstr>Speakers</vt:lpstr>
      <vt:lpstr>What is food insecurity?</vt:lpstr>
      <vt:lpstr>Level of Food Security</vt:lpstr>
      <vt:lpstr>Food Insecurity Data</vt:lpstr>
      <vt:lpstr>Food Insecurity Affects Health</vt:lpstr>
      <vt:lpstr>Social Determinants of Health (SDOH)</vt:lpstr>
      <vt:lpstr>5 SDOH Domains</vt:lpstr>
      <vt:lpstr>We can’t do it in a day!</vt:lpstr>
      <vt:lpstr>Where do we start?</vt:lpstr>
      <vt:lpstr>OAA Nutrition Program Intent</vt:lpstr>
      <vt:lpstr>OAA Target Populations</vt:lpstr>
      <vt:lpstr>More on OAA Nutrition</vt:lpstr>
      <vt:lpstr>Examples: OAA Addressing SDOH</vt:lpstr>
      <vt:lpstr>SNAP</vt:lpstr>
      <vt:lpstr>Commodity Supplemental Food Program</vt:lpstr>
      <vt:lpstr>Senior Farmers Market Nutrition Program</vt:lpstr>
      <vt:lpstr>Why collaborate?</vt:lpstr>
      <vt:lpstr>Collaboration Key Steps</vt:lpstr>
      <vt:lpstr>Potential Key Stakeholders</vt:lpstr>
      <vt:lpstr>Hunger Organizations, Task Forces, Coalitions</vt:lpstr>
      <vt:lpstr>Collaborating with Local Governments</vt:lpstr>
      <vt:lpstr>Collaboration Examples</vt:lpstr>
      <vt:lpstr>Tribal Communities</vt:lpstr>
      <vt:lpstr>Volunteers needed!</vt:lpstr>
      <vt:lpstr>Fundraising Activities </vt:lpstr>
      <vt:lpstr>Nutrition and Aging Resource Center</vt:lpstr>
      <vt:lpstr>Partnering is essential. </vt:lpstr>
      <vt:lpstr>Upcoming Educational Topics</vt:lpstr>
      <vt:lpstr>Questions?</vt:lpstr>
      <vt:lpstr>Resources</vt:lpstr>
    </vt:vector>
  </TitlesOfParts>
  <Company>HHS/ACL/OEA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Combating Food Insecurity with Collaboration</dc:title>
  <dc:creator>ACL</dc:creator>
  <cp:keywords/>
  <cp:lastModifiedBy>Christine Hubbard</cp:lastModifiedBy>
  <cp:revision>1</cp:revision>
  <dcterms:created xsi:type="dcterms:W3CDTF">2017-03-22T19:20:04Z</dcterms:created>
  <dcterms:modified xsi:type="dcterms:W3CDTF">2022-07-06T19:25:54Z</dcterms:modified>
  <cp:category>Senior Nutrition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0x010100281237F8D0945B439A5431E789F0EEE3</vt:lpwstr>
  </property>
  <property fmtid="{D5CDD505-2E9C-101B-9397-08002B2CF9AE}" pid="3" name="MediaServiceImageTags">
    <vt:lpwstr/>
  </property>
</Properties>
</file>