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7" r:id="rId2"/>
    <p:sldId id="260" r:id="rId3"/>
    <p:sldId id="263" r:id="rId4"/>
    <p:sldId id="264" r:id="rId5"/>
    <p:sldId id="262" r:id="rId6"/>
    <p:sldId id="269" r:id="rId7"/>
    <p:sldId id="282" r:id="rId8"/>
    <p:sldId id="261" r:id="rId9"/>
    <p:sldId id="283" r:id="rId10"/>
    <p:sldId id="284" r:id="rId11"/>
    <p:sldId id="265"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4F9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451" autoAdjust="0"/>
    <p:restoredTop sz="93979" autoAdjust="0"/>
  </p:normalViewPr>
  <p:slideViewPr>
    <p:cSldViewPr>
      <p:cViewPr varScale="1">
        <p:scale>
          <a:sx n="107" d="100"/>
          <a:sy n="107" d="100"/>
        </p:scale>
        <p:origin x="68" y="140"/>
      </p:cViewPr>
      <p:guideLst>
        <p:guide orient="horz" pos="2160"/>
        <p:guide pos="2880"/>
      </p:guideLst>
    </p:cSldViewPr>
  </p:slideViewPr>
  <p:outlineViewPr>
    <p:cViewPr>
      <p:scale>
        <a:sx n="33" d="100"/>
        <a:sy n="33" d="100"/>
      </p:scale>
      <p:origin x="0" y="-368"/>
    </p:cViewPr>
  </p:outlineViewPr>
  <p:notesTextViewPr>
    <p:cViewPr>
      <p:scale>
        <a:sx n="100" d="100"/>
        <a:sy n="100" d="100"/>
      </p:scale>
      <p:origin x="0" y="0"/>
    </p:cViewPr>
  </p:notesTextViewPr>
  <p:notesViewPr>
    <p:cSldViewPr>
      <p:cViewPr varScale="1">
        <p:scale>
          <a:sx n="56" d="100"/>
          <a:sy n="56" d="100"/>
        </p:scale>
        <p:origin x="2822" y="53"/>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14D4532-06E6-41D1-9B01-A9BBCBF84EA4}" type="datetimeFigureOut">
              <a:rPr lang="en-US" smtClean="0"/>
              <a:pPr/>
              <a:t>10/4/2021</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EB4DB3F-86A9-4140-B705-098B66A0326A}" type="slidenum">
              <a:rPr lang="en-US" smtClean="0"/>
              <a:pPr/>
              <a:t>‹#›</a:t>
            </a:fld>
            <a:endParaRPr lang="en-US" dirty="0"/>
          </a:p>
        </p:txBody>
      </p:sp>
    </p:spTree>
    <p:extLst>
      <p:ext uri="{BB962C8B-B14F-4D97-AF65-F5344CB8AC3E}">
        <p14:creationId xmlns:p14="http://schemas.microsoft.com/office/powerpoint/2010/main" val="11608246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B9BBB8-96FF-41D5-9A60-2959036AE265}" type="datetimeFigureOut">
              <a:rPr lang="en-US" smtClean="0"/>
              <a:pPr/>
              <a:t>10/4/2021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578678-88A4-4BE9-BB45-C5BDA72D90F8}" type="slidenum">
              <a:rPr lang="en-US" smtClean="0"/>
              <a:pPr/>
              <a:t>‹#›</a:t>
            </a:fld>
            <a:endParaRPr lang="en-US" dirty="0"/>
          </a:p>
        </p:txBody>
      </p:sp>
    </p:spTree>
    <p:extLst>
      <p:ext uri="{BB962C8B-B14F-4D97-AF65-F5344CB8AC3E}">
        <p14:creationId xmlns:p14="http://schemas.microsoft.com/office/powerpoint/2010/main" val="30528191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Page numbers are intentionally omitted from this title slide. An alternate title slide design is shown as Slide 1 in this template deck. Use only one or the other.</a:t>
            </a:r>
          </a:p>
        </p:txBody>
      </p:sp>
      <p:sp>
        <p:nvSpPr>
          <p:cNvPr id="4" name="Slide Number Placeholder 3"/>
          <p:cNvSpPr>
            <a:spLocks noGrp="1"/>
          </p:cNvSpPr>
          <p:nvPr>
            <p:ph type="sldNum" sz="quarter" idx="10"/>
          </p:nvPr>
        </p:nvSpPr>
        <p:spPr/>
        <p:txBody>
          <a:bodyPr/>
          <a:lstStyle/>
          <a:p>
            <a:fld id="{2F578678-88A4-4BE9-BB45-C5BDA72D90F8}" type="slidenum">
              <a:rPr lang="en-US" smtClean="0"/>
              <a:pPr/>
              <a:t>1</a:t>
            </a:fld>
            <a:endParaRPr lang="en-US" dirty="0"/>
          </a:p>
        </p:txBody>
      </p:sp>
    </p:spTree>
    <p:extLst>
      <p:ext uri="{BB962C8B-B14F-4D97-AF65-F5344CB8AC3E}">
        <p14:creationId xmlns:p14="http://schemas.microsoft.com/office/powerpoint/2010/main" val="19998265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Option A">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2">
            <a:extLst>
              <a:ext uri="{28A0092B-C50C-407E-A947-70E740481C1C}">
                <a14:useLocalDpi xmlns:a14="http://schemas.microsoft.com/office/drawing/2010/main" val="0"/>
              </a:ext>
            </a:extLst>
          </a:blip>
          <a:srcRect b="25588"/>
          <a:stretch/>
        </p:blipFill>
        <p:spPr>
          <a:xfrm>
            <a:off x="0" y="1"/>
            <a:ext cx="9144000" cy="5257800"/>
          </a:xfrm>
          <a:prstGeom prst="rect">
            <a:avLst/>
          </a:prstGeom>
        </p:spPr>
      </p:pic>
      <p:sp>
        <p:nvSpPr>
          <p:cNvPr id="22" name="Text Placeholder 21"/>
          <p:cNvSpPr>
            <a:spLocks noGrp="1"/>
          </p:cNvSpPr>
          <p:nvPr>
            <p:ph type="body" sz="quarter" idx="17" hasCustomPrompt="1"/>
          </p:nvPr>
        </p:nvSpPr>
        <p:spPr>
          <a:xfrm>
            <a:off x="76200" y="152400"/>
            <a:ext cx="7696200" cy="685800"/>
          </a:xfrm>
        </p:spPr>
        <p:txBody>
          <a:bodyPr>
            <a:normAutofit/>
          </a:bodyPr>
          <a:lstStyle>
            <a:lvl1pPr>
              <a:buNone/>
              <a:defRPr sz="4000">
                <a:solidFill>
                  <a:schemeClr val="bg1"/>
                </a:solidFill>
              </a:defRPr>
            </a:lvl1pPr>
          </a:lstStyle>
          <a:p>
            <a:pPr lvl="0"/>
            <a:r>
              <a:rPr lang="en-US" dirty="0"/>
              <a:t>Presentation/Conference Title</a:t>
            </a:r>
          </a:p>
        </p:txBody>
      </p:sp>
      <p:sp>
        <p:nvSpPr>
          <p:cNvPr id="3" name="Subtitle 2"/>
          <p:cNvSpPr>
            <a:spLocks noGrp="1"/>
          </p:cNvSpPr>
          <p:nvPr>
            <p:ph type="subTitle" idx="1" hasCustomPrompt="1"/>
          </p:nvPr>
        </p:nvSpPr>
        <p:spPr>
          <a:xfrm>
            <a:off x="76200" y="762000"/>
            <a:ext cx="5867400" cy="533400"/>
          </a:xfrm>
        </p:spPr>
        <p:txBody>
          <a:bodyPr>
            <a:normAutofit/>
          </a:bodyPr>
          <a:lstStyle>
            <a:lvl1pPr marL="0" indent="0" algn="l">
              <a:buNone/>
              <a:defRPr sz="2800" i="1" baseline="0">
                <a:solidFill>
                  <a:schemeClr val="bg1">
                    <a:lumMod val="9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Optional subtitle</a:t>
            </a:r>
          </a:p>
        </p:txBody>
      </p:sp>
      <p:sp>
        <p:nvSpPr>
          <p:cNvPr id="17" name="Text Placeholder 16"/>
          <p:cNvSpPr>
            <a:spLocks noGrp="1"/>
          </p:cNvSpPr>
          <p:nvPr>
            <p:ph type="body" sz="quarter" idx="14" hasCustomPrompt="1"/>
          </p:nvPr>
        </p:nvSpPr>
        <p:spPr>
          <a:xfrm>
            <a:off x="3124200" y="2743200"/>
            <a:ext cx="6019800" cy="533400"/>
          </a:xfrm>
        </p:spPr>
        <p:txBody>
          <a:bodyPr/>
          <a:lstStyle>
            <a:lvl1pPr>
              <a:buNone/>
              <a:defRPr b="1">
                <a:solidFill>
                  <a:srgbClr val="0A4F90"/>
                </a:solidFill>
              </a:defRPr>
            </a:lvl1pPr>
            <a:lvl2pPr>
              <a:buNone/>
              <a:defRPr/>
            </a:lvl2pPr>
            <a:lvl3pPr>
              <a:buNone/>
              <a:defRPr/>
            </a:lvl3pPr>
            <a:lvl4pPr>
              <a:buNone/>
              <a:defRPr/>
            </a:lvl4pPr>
            <a:lvl5pPr>
              <a:buNone/>
              <a:defRPr/>
            </a:lvl5pPr>
          </a:lstStyle>
          <a:p>
            <a:pPr lvl="0"/>
            <a:r>
              <a:rPr lang="en-US" dirty="0"/>
              <a:t>Specific Title/Session Name</a:t>
            </a:r>
          </a:p>
        </p:txBody>
      </p:sp>
      <p:sp>
        <p:nvSpPr>
          <p:cNvPr id="19" name="Text Placeholder 18"/>
          <p:cNvSpPr>
            <a:spLocks noGrp="1"/>
          </p:cNvSpPr>
          <p:nvPr>
            <p:ph type="body" sz="quarter" idx="15" hasCustomPrompt="1"/>
          </p:nvPr>
        </p:nvSpPr>
        <p:spPr>
          <a:xfrm>
            <a:off x="3124200" y="3352800"/>
            <a:ext cx="6019800" cy="533400"/>
          </a:xfrm>
        </p:spPr>
        <p:txBody>
          <a:bodyPr>
            <a:normAutofit/>
          </a:bodyPr>
          <a:lstStyle>
            <a:lvl1pPr>
              <a:buNone/>
              <a:defRPr sz="2800">
                <a:solidFill>
                  <a:schemeClr val="tx1"/>
                </a:solidFill>
              </a:defRPr>
            </a:lvl1pPr>
          </a:lstStyle>
          <a:p>
            <a:pPr lvl="0"/>
            <a:r>
              <a:rPr lang="en-US" dirty="0"/>
              <a:t>Speaker name, credentials</a:t>
            </a:r>
          </a:p>
        </p:txBody>
      </p:sp>
      <p:sp>
        <p:nvSpPr>
          <p:cNvPr id="20" name="Text Placeholder 18"/>
          <p:cNvSpPr>
            <a:spLocks noGrp="1"/>
          </p:cNvSpPr>
          <p:nvPr>
            <p:ph type="body" sz="quarter" idx="16" hasCustomPrompt="1"/>
          </p:nvPr>
        </p:nvSpPr>
        <p:spPr>
          <a:xfrm>
            <a:off x="3124200" y="3886200"/>
            <a:ext cx="6019800" cy="533400"/>
          </a:xfrm>
        </p:spPr>
        <p:txBody>
          <a:bodyPr>
            <a:normAutofit/>
          </a:bodyPr>
          <a:lstStyle>
            <a:lvl1pPr>
              <a:buNone/>
              <a:defRPr sz="2800" baseline="0">
                <a:solidFill>
                  <a:schemeClr val="tx1"/>
                </a:solidFill>
              </a:defRPr>
            </a:lvl1pPr>
          </a:lstStyle>
          <a:p>
            <a:pPr lvl="0"/>
            <a:r>
              <a:rPr lang="en-US" dirty="0"/>
              <a:t>Location or speaker organization</a:t>
            </a:r>
          </a:p>
        </p:txBody>
      </p:sp>
      <p:sp>
        <p:nvSpPr>
          <p:cNvPr id="13" name="Text Placeholder 12"/>
          <p:cNvSpPr>
            <a:spLocks noGrp="1"/>
          </p:cNvSpPr>
          <p:nvPr>
            <p:ph type="body" sz="quarter" idx="12" hasCustomPrompt="1"/>
          </p:nvPr>
        </p:nvSpPr>
        <p:spPr>
          <a:xfrm>
            <a:off x="3124200" y="4648200"/>
            <a:ext cx="3962400" cy="457200"/>
          </a:xfrm>
        </p:spPr>
        <p:txBody>
          <a:bodyPr>
            <a:noAutofit/>
          </a:bodyPr>
          <a:lstStyle>
            <a:lvl1pPr>
              <a:buNone/>
              <a:defRPr sz="2000" i="0"/>
            </a:lvl1pPr>
          </a:lstStyle>
          <a:p>
            <a:pPr lvl="0"/>
            <a:r>
              <a:rPr lang="en-US" dirty="0"/>
              <a:t>Date</a:t>
            </a:r>
          </a:p>
        </p:txBody>
      </p:sp>
      <p:sp>
        <p:nvSpPr>
          <p:cNvPr id="11" name="Text Placeholder 10"/>
          <p:cNvSpPr>
            <a:spLocks noGrp="1"/>
          </p:cNvSpPr>
          <p:nvPr>
            <p:ph type="body" sz="quarter" idx="18" hasCustomPrompt="1"/>
          </p:nvPr>
        </p:nvSpPr>
        <p:spPr>
          <a:xfrm>
            <a:off x="76200" y="6172200"/>
            <a:ext cx="5943600" cy="304800"/>
          </a:xfrm>
        </p:spPr>
        <p:txBody>
          <a:bodyPr>
            <a:noAutofit/>
          </a:bodyPr>
          <a:lstStyle>
            <a:lvl1pPr>
              <a:buNone/>
              <a:defRPr sz="2000" i="0" baseline="0">
                <a:solidFill>
                  <a:schemeClr val="tx1"/>
                </a:solidFill>
              </a:defRPr>
            </a:lvl1pPr>
          </a:lstStyle>
          <a:p>
            <a:pPr lvl="0"/>
            <a:r>
              <a:rPr lang="en-US" sz="1600" dirty="0"/>
              <a:t>Optional tagline, disclaimer, contributors, etc.</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1684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Option B">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71C245E-AFFF-406F-9573-2C5C7E1471C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7065818"/>
          </a:xfrm>
          <a:prstGeom prst="rect">
            <a:avLst/>
          </a:prstGeom>
        </p:spPr>
      </p:pic>
      <p:sp>
        <p:nvSpPr>
          <p:cNvPr id="15" name="Title 14"/>
          <p:cNvSpPr>
            <a:spLocks noGrp="1"/>
          </p:cNvSpPr>
          <p:nvPr>
            <p:ph type="title" hasCustomPrompt="1"/>
          </p:nvPr>
        </p:nvSpPr>
        <p:spPr>
          <a:xfrm>
            <a:off x="533400" y="1981200"/>
            <a:ext cx="8229600" cy="762000"/>
          </a:xfrm>
        </p:spPr>
        <p:txBody>
          <a:bodyPr/>
          <a:lstStyle>
            <a:lvl1pPr>
              <a:defRPr/>
            </a:lvl1pPr>
          </a:lstStyle>
          <a:p>
            <a:r>
              <a:rPr lang="en-US" dirty="0"/>
              <a:t>Presentation/Conference Title</a:t>
            </a:r>
          </a:p>
        </p:txBody>
      </p:sp>
      <p:sp>
        <p:nvSpPr>
          <p:cNvPr id="19" name="Text Placeholder 18"/>
          <p:cNvSpPr>
            <a:spLocks noGrp="1"/>
          </p:cNvSpPr>
          <p:nvPr>
            <p:ph type="body" sz="quarter" idx="16" hasCustomPrompt="1"/>
          </p:nvPr>
        </p:nvSpPr>
        <p:spPr>
          <a:xfrm>
            <a:off x="533400" y="2743200"/>
            <a:ext cx="8229600" cy="609600"/>
          </a:xfrm>
        </p:spPr>
        <p:txBody>
          <a:bodyPr/>
          <a:lstStyle>
            <a:lvl1pPr algn="ctr">
              <a:buNone/>
              <a:defRPr>
                <a:solidFill>
                  <a:schemeClr val="tx1"/>
                </a:solidFill>
              </a:defRPr>
            </a:lvl1pPr>
          </a:lstStyle>
          <a:p>
            <a:pPr lvl="0"/>
            <a:r>
              <a:rPr lang="en-US" dirty="0"/>
              <a:t>Subtitle or session name</a:t>
            </a:r>
          </a:p>
        </p:txBody>
      </p:sp>
      <p:sp>
        <p:nvSpPr>
          <p:cNvPr id="21" name="Text Placeholder 18"/>
          <p:cNvSpPr>
            <a:spLocks noGrp="1"/>
          </p:cNvSpPr>
          <p:nvPr>
            <p:ph type="body" sz="quarter" idx="18" hasCustomPrompt="1"/>
          </p:nvPr>
        </p:nvSpPr>
        <p:spPr>
          <a:xfrm>
            <a:off x="533400" y="3352800"/>
            <a:ext cx="8229600" cy="609600"/>
          </a:xfrm>
        </p:spPr>
        <p:txBody>
          <a:bodyPr/>
          <a:lstStyle>
            <a:lvl1pPr algn="ctr">
              <a:buNone/>
              <a:defRPr baseline="0">
                <a:solidFill>
                  <a:schemeClr val="tx1"/>
                </a:solidFill>
              </a:defRPr>
            </a:lvl1pPr>
          </a:lstStyle>
          <a:p>
            <a:pPr lvl="0"/>
            <a:r>
              <a:rPr lang="en-US" dirty="0"/>
              <a:t>Speaker name, credentials</a:t>
            </a:r>
          </a:p>
        </p:txBody>
      </p:sp>
      <p:sp>
        <p:nvSpPr>
          <p:cNvPr id="20" name="Text Placeholder 18"/>
          <p:cNvSpPr>
            <a:spLocks noGrp="1"/>
          </p:cNvSpPr>
          <p:nvPr>
            <p:ph type="body" sz="quarter" idx="17" hasCustomPrompt="1"/>
          </p:nvPr>
        </p:nvSpPr>
        <p:spPr>
          <a:xfrm>
            <a:off x="533400" y="3962400"/>
            <a:ext cx="8229600" cy="609600"/>
          </a:xfrm>
        </p:spPr>
        <p:txBody>
          <a:bodyPr/>
          <a:lstStyle>
            <a:lvl1pPr algn="ctr">
              <a:buNone/>
              <a:defRPr>
                <a:solidFill>
                  <a:schemeClr val="tx1"/>
                </a:solidFill>
              </a:defRPr>
            </a:lvl1pPr>
          </a:lstStyle>
          <a:p>
            <a:pPr lvl="0"/>
            <a:r>
              <a:rPr lang="en-US" dirty="0"/>
              <a:t>Location or speaker organization</a:t>
            </a:r>
          </a:p>
        </p:txBody>
      </p:sp>
      <p:sp>
        <p:nvSpPr>
          <p:cNvPr id="10" name="Text Placeholder 12"/>
          <p:cNvSpPr>
            <a:spLocks noGrp="1"/>
          </p:cNvSpPr>
          <p:nvPr>
            <p:ph type="body" sz="quarter" idx="12" hasCustomPrompt="1"/>
          </p:nvPr>
        </p:nvSpPr>
        <p:spPr>
          <a:xfrm>
            <a:off x="1447800" y="4800600"/>
            <a:ext cx="6400800" cy="457200"/>
          </a:xfrm>
        </p:spPr>
        <p:txBody>
          <a:bodyPr>
            <a:noAutofit/>
          </a:bodyPr>
          <a:lstStyle>
            <a:lvl1pPr algn="ctr">
              <a:buNone/>
              <a:defRPr sz="2000" i="0"/>
            </a:lvl1pPr>
          </a:lstStyle>
          <a:p>
            <a:pPr lvl="0"/>
            <a:r>
              <a:rPr lang="en-US" dirty="0"/>
              <a:t>Date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General Content ">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9967395-972D-4D45-A72D-BCAB9768EB5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79510"/>
          <a:stretch/>
        </p:blipFill>
        <p:spPr>
          <a:xfrm>
            <a:off x="0" y="5410200"/>
            <a:ext cx="9144000" cy="1447800"/>
          </a:xfrm>
          <a:prstGeom prst="rect">
            <a:avLst/>
          </a:prstGeom>
        </p:spPr>
      </p:pic>
      <p:sp>
        <p:nvSpPr>
          <p:cNvPr id="2" name="Title 1"/>
          <p:cNvSpPr>
            <a:spLocks noGrp="1"/>
          </p:cNvSpPr>
          <p:nvPr>
            <p:ph type="title" hasCustomPrompt="1"/>
          </p:nvPr>
        </p:nvSpPr>
        <p:spPr/>
        <p:txBody>
          <a:bodyPr/>
          <a:lstStyle>
            <a:lvl1pPr>
              <a:defRPr/>
            </a:lvl1pPr>
          </a:lstStyle>
          <a:p>
            <a:r>
              <a:rPr lang="en-US" dirty="0"/>
              <a:t>Add slide title</a:t>
            </a:r>
          </a:p>
        </p:txBody>
      </p:sp>
      <p:sp>
        <p:nvSpPr>
          <p:cNvPr id="3" name="Content Placeholder 2"/>
          <p:cNvSpPr>
            <a:spLocks noGrp="1"/>
          </p:cNvSpPr>
          <p:nvPr>
            <p:ph idx="1" hasCustomPrompt="1"/>
          </p:nvPr>
        </p:nvSpPr>
        <p:spPr>
          <a:xfrm>
            <a:off x="457200" y="1600201"/>
            <a:ext cx="8229600" cy="3886200"/>
          </a:xfrm>
        </p:spPr>
        <p:txBody>
          <a:bodyPr/>
          <a:lstStyle>
            <a:lvl1pPr>
              <a:defRPr/>
            </a:lvl1pPr>
            <a:lvl2pPr>
              <a:defRPr/>
            </a:lvl2pPr>
            <a:lvl3pPr>
              <a:defRPr/>
            </a:lvl3pPr>
            <a:lvl5pPr marL="2057400" indent="-228600">
              <a:buFont typeface="Wingdings" panose="05000000000000000000" pitchFamily="2" charset="2"/>
              <a:buChar char="Ø"/>
              <a:defRPr/>
            </a:lvl5pPr>
          </a:lstStyle>
          <a:p>
            <a:pPr lvl="0"/>
            <a:r>
              <a:rPr lang="en-US" dirty="0"/>
              <a:t>Add slide content</a:t>
            </a:r>
          </a:p>
          <a:p>
            <a:pPr lvl="1"/>
            <a:r>
              <a:rPr lang="en-US" dirty="0"/>
              <a:t>Add second level</a:t>
            </a:r>
          </a:p>
          <a:p>
            <a:pPr lvl="2"/>
            <a:r>
              <a:rPr lang="en-US" dirty="0"/>
              <a:t>Add third level</a:t>
            </a:r>
          </a:p>
          <a:p>
            <a:pPr lvl="3"/>
            <a:r>
              <a:rPr lang="en-US" dirty="0"/>
              <a:t>Add fourth level</a:t>
            </a:r>
          </a:p>
          <a:p>
            <a:pPr lvl="4"/>
            <a:r>
              <a:rPr lang="en-US" dirty="0"/>
              <a:t>Add fifth level</a:t>
            </a:r>
          </a:p>
        </p:txBody>
      </p:sp>
      <p:sp>
        <p:nvSpPr>
          <p:cNvPr id="6" name="Slide Number Placeholder 5"/>
          <p:cNvSpPr>
            <a:spLocks noGrp="1"/>
          </p:cNvSpPr>
          <p:nvPr>
            <p:ph type="sldNum" sz="quarter" idx="12"/>
          </p:nvPr>
        </p:nvSpPr>
        <p:spPr/>
        <p:txBody>
          <a:bodyPr/>
          <a:lstStyle/>
          <a:p>
            <a:fld id="{7AA28999-D008-419E-9628-EE1C64F81F4C}"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9023670-3EF3-4700-B3B4-23872450B8A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78431"/>
          <a:stretch/>
        </p:blipFill>
        <p:spPr>
          <a:xfrm>
            <a:off x="0" y="5334000"/>
            <a:ext cx="9144000" cy="1524000"/>
          </a:xfrm>
          <a:prstGeom prst="rect">
            <a:avLst/>
          </a:prstGeom>
        </p:spPr>
      </p:pic>
      <p:sp>
        <p:nvSpPr>
          <p:cNvPr id="3" name="Text Placeholder 2"/>
          <p:cNvSpPr>
            <a:spLocks noGrp="1"/>
          </p:cNvSpPr>
          <p:nvPr>
            <p:ph type="body" idx="1" hasCustomPrompt="1"/>
          </p:nvPr>
        </p:nvSpPr>
        <p:spPr>
          <a:xfrm>
            <a:off x="722313" y="2928938"/>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Add subtext</a:t>
            </a:r>
          </a:p>
        </p:txBody>
      </p:sp>
      <p:sp>
        <p:nvSpPr>
          <p:cNvPr id="2" name="Title 1"/>
          <p:cNvSpPr>
            <a:spLocks noGrp="1"/>
          </p:cNvSpPr>
          <p:nvPr>
            <p:ph type="title" hasCustomPrompt="1"/>
          </p:nvPr>
        </p:nvSpPr>
        <p:spPr>
          <a:xfrm>
            <a:off x="722313" y="4429125"/>
            <a:ext cx="7772400" cy="1057275"/>
          </a:xfrm>
        </p:spPr>
        <p:txBody>
          <a:bodyPr anchor="t">
            <a:noAutofit/>
          </a:bodyPr>
          <a:lstStyle>
            <a:lvl1pPr algn="l">
              <a:defRPr sz="3200" b="0" cap="all"/>
            </a:lvl1pPr>
          </a:lstStyle>
          <a:p>
            <a:r>
              <a:rPr lang="en-US" dirty="0"/>
              <a:t>Add title</a:t>
            </a:r>
          </a:p>
        </p:txBody>
      </p:sp>
      <p:sp>
        <p:nvSpPr>
          <p:cNvPr id="6" name="Slide Number Placeholder 5"/>
          <p:cNvSpPr>
            <a:spLocks noGrp="1"/>
          </p:cNvSpPr>
          <p:nvPr>
            <p:ph type="sldNum" sz="quarter" idx="12"/>
          </p:nvPr>
        </p:nvSpPr>
        <p:spPr/>
        <p:txBody>
          <a:bodyPr/>
          <a:lstStyle/>
          <a:p>
            <a:fld id="{7AA28999-D008-419E-9628-EE1C64F81F4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Columns (no subheads)">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ACCD8635-0F26-43B0-9588-EBE6E3DED57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78431"/>
          <a:stretch/>
        </p:blipFill>
        <p:spPr>
          <a:xfrm>
            <a:off x="0" y="5334000"/>
            <a:ext cx="9144000" cy="1524000"/>
          </a:xfrm>
          <a:prstGeom prst="rect">
            <a:avLst/>
          </a:prstGeom>
        </p:spPr>
      </p:pic>
      <p:sp>
        <p:nvSpPr>
          <p:cNvPr id="2" name="Title 1"/>
          <p:cNvSpPr>
            <a:spLocks noGrp="1"/>
          </p:cNvSpPr>
          <p:nvPr>
            <p:ph type="title" hasCustomPrompt="1"/>
          </p:nvPr>
        </p:nvSpPr>
        <p:spPr/>
        <p:txBody>
          <a:bodyPr/>
          <a:lstStyle>
            <a:lvl1pPr>
              <a:defRPr/>
            </a:lvl1pPr>
          </a:lstStyle>
          <a:p>
            <a:r>
              <a:rPr lang="en-US" dirty="0"/>
              <a:t>Add slide title</a:t>
            </a:r>
          </a:p>
        </p:txBody>
      </p:sp>
      <p:sp>
        <p:nvSpPr>
          <p:cNvPr id="3" name="Content Placeholder 2"/>
          <p:cNvSpPr>
            <a:spLocks noGrp="1"/>
          </p:cNvSpPr>
          <p:nvPr>
            <p:ph sz="half" idx="1" hasCustomPrompt="1"/>
          </p:nvPr>
        </p:nvSpPr>
        <p:spPr>
          <a:xfrm>
            <a:off x="457200" y="1600201"/>
            <a:ext cx="4038600" cy="4038600"/>
          </a:xfrm>
        </p:spPr>
        <p:txBody>
          <a:bodyPr/>
          <a:lstStyle>
            <a:lvl1pPr marL="228600" indent="-228600">
              <a:defRPr sz="2800"/>
            </a:lvl1pPr>
            <a:lvl2pPr>
              <a:defRPr sz="2400"/>
            </a:lvl2pPr>
            <a:lvl3pPr>
              <a:defRPr sz="2000"/>
            </a:lvl3pPr>
            <a:lvl4pPr>
              <a:defRPr sz="1800"/>
            </a:lvl4pPr>
            <a:lvl5pPr marL="2057400" indent="-228600">
              <a:buFont typeface="Wingdings" panose="05000000000000000000" pitchFamily="2" charset="2"/>
              <a:buChar char="Ø"/>
              <a:defRPr sz="1800"/>
            </a:lvl5pPr>
            <a:lvl6pPr>
              <a:defRPr sz="1800"/>
            </a:lvl6pPr>
            <a:lvl7pPr>
              <a:defRPr sz="1800"/>
            </a:lvl7pPr>
            <a:lvl8pPr>
              <a:defRPr sz="1800"/>
            </a:lvl8pPr>
            <a:lvl9pPr>
              <a:defRPr sz="1800"/>
            </a:lvl9pPr>
          </a:lstStyle>
          <a:p>
            <a:pPr lvl="0"/>
            <a:r>
              <a:rPr lang="en-US" dirty="0"/>
              <a:t>Add column 1 content</a:t>
            </a:r>
          </a:p>
          <a:p>
            <a:pPr lvl="1"/>
            <a:r>
              <a:rPr lang="en-US" dirty="0"/>
              <a:t>Add second level</a:t>
            </a:r>
          </a:p>
          <a:p>
            <a:pPr lvl="2"/>
            <a:r>
              <a:rPr lang="en-US" dirty="0"/>
              <a:t>Add third level</a:t>
            </a:r>
          </a:p>
          <a:p>
            <a:pPr lvl="3"/>
            <a:r>
              <a:rPr lang="en-US" dirty="0"/>
              <a:t>Add fourth level</a:t>
            </a:r>
          </a:p>
          <a:p>
            <a:pPr lvl="4"/>
            <a:r>
              <a:rPr lang="en-US" dirty="0"/>
              <a:t>Add fifth level</a:t>
            </a:r>
          </a:p>
        </p:txBody>
      </p:sp>
      <p:sp>
        <p:nvSpPr>
          <p:cNvPr id="4" name="Content Placeholder 3"/>
          <p:cNvSpPr>
            <a:spLocks noGrp="1"/>
          </p:cNvSpPr>
          <p:nvPr>
            <p:ph sz="half" idx="2" hasCustomPrompt="1"/>
          </p:nvPr>
        </p:nvSpPr>
        <p:spPr>
          <a:xfrm>
            <a:off x="4648200" y="1600201"/>
            <a:ext cx="4038600" cy="4038600"/>
          </a:xfrm>
        </p:spPr>
        <p:txBody>
          <a:bodyPr/>
          <a:lstStyle>
            <a:lvl1pPr marL="228600" indent="-228600">
              <a:defRPr sz="2800"/>
            </a:lvl1pPr>
            <a:lvl2pPr>
              <a:defRPr sz="2400"/>
            </a:lvl2pPr>
            <a:lvl3pPr>
              <a:defRPr sz="2000"/>
            </a:lvl3pPr>
            <a:lvl4pPr>
              <a:defRPr sz="1800"/>
            </a:lvl4pPr>
            <a:lvl5pPr marL="2057400" indent="-228600">
              <a:buFont typeface="Wingdings" panose="05000000000000000000" pitchFamily="2" charset="2"/>
              <a:buChar char="Ø"/>
              <a:defRPr sz="1800"/>
            </a:lvl5pPr>
            <a:lvl6pPr>
              <a:defRPr sz="1800"/>
            </a:lvl6pPr>
            <a:lvl7pPr>
              <a:defRPr sz="1800"/>
            </a:lvl7pPr>
            <a:lvl8pPr>
              <a:defRPr sz="1800"/>
            </a:lvl8pPr>
            <a:lvl9pPr>
              <a:defRPr sz="1800"/>
            </a:lvl9pPr>
          </a:lstStyle>
          <a:p>
            <a:pPr lvl="0"/>
            <a:r>
              <a:rPr lang="en-US" dirty="0"/>
              <a:t>Add column 2 content</a:t>
            </a:r>
          </a:p>
          <a:p>
            <a:pPr lvl="1"/>
            <a:r>
              <a:rPr lang="en-US" dirty="0"/>
              <a:t>Add second level</a:t>
            </a:r>
          </a:p>
          <a:p>
            <a:pPr lvl="2"/>
            <a:r>
              <a:rPr lang="en-US" dirty="0"/>
              <a:t>Add third level</a:t>
            </a:r>
          </a:p>
          <a:p>
            <a:pPr lvl="3"/>
            <a:r>
              <a:rPr lang="en-US" dirty="0"/>
              <a:t>Add fourth level</a:t>
            </a:r>
          </a:p>
          <a:p>
            <a:pPr lvl="4"/>
            <a:r>
              <a:rPr lang="en-US" dirty="0"/>
              <a:t>Add fifth level</a:t>
            </a:r>
          </a:p>
        </p:txBody>
      </p:sp>
      <p:sp>
        <p:nvSpPr>
          <p:cNvPr id="7" name="Slide Number Placeholder 6"/>
          <p:cNvSpPr>
            <a:spLocks noGrp="1"/>
          </p:cNvSpPr>
          <p:nvPr>
            <p:ph type="sldNum" sz="quarter" idx="12"/>
          </p:nvPr>
        </p:nvSpPr>
        <p:spPr/>
        <p:txBody>
          <a:bodyPr/>
          <a:lstStyle/>
          <a:p>
            <a:fld id="{7AA28999-D008-419E-9628-EE1C64F81F4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lumns (w/ subheads)">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E2E9C1B7-8390-4282-8E18-4439B1DCEB1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78431"/>
          <a:stretch/>
        </p:blipFill>
        <p:spPr>
          <a:xfrm>
            <a:off x="0" y="5334000"/>
            <a:ext cx="9144000" cy="1524000"/>
          </a:xfrm>
          <a:prstGeom prst="rect">
            <a:avLst/>
          </a:prstGeom>
        </p:spPr>
      </p:pic>
      <p:sp>
        <p:nvSpPr>
          <p:cNvPr id="2" name="Title 1"/>
          <p:cNvSpPr>
            <a:spLocks noGrp="1"/>
          </p:cNvSpPr>
          <p:nvPr>
            <p:ph type="title" hasCustomPrompt="1"/>
          </p:nvPr>
        </p:nvSpPr>
        <p:spPr/>
        <p:txBody>
          <a:bodyPr/>
          <a:lstStyle>
            <a:lvl1pPr>
              <a:defRPr/>
            </a:lvl1pPr>
          </a:lstStyle>
          <a:p>
            <a:r>
              <a:rPr lang="en-US" dirty="0"/>
              <a:t>Add slide title</a:t>
            </a:r>
          </a:p>
        </p:txBody>
      </p:sp>
      <p:sp>
        <p:nvSpPr>
          <p:cNvPr id="3" name="Text Placeholder 2"/>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Add Column 1 title</a:t>
            </a:r>
          </a:p>
        </p:txBody>
      </p:sp>
      <p:sp>
        <p:nvSpPr>
          <p:cNvPr id="4" name="Content Placeholder 3"/>
          <p:cNvSpPr>
            <a:spLocks noGrp="1"/>
          </p:cNvSpPr>
          <p:nvPr>
            <p:ph sz="half" idx="2" hasCustomPrompt="1"/>
          </p:nvPr>
        </p:nvSpPr>
        <p:spPr>
          <a:xfrm>
            <a:off x="457200" y="2174875"/>
            <a:ext cx="4040188" cy="3540125"/>
          </a:xfrm>
        </p:spPr>
        <p:txBody>
          <a:bodyPr/>
          <a:lstStyle>
            <a:lvl1pPr marL="228600" indent="-228600">
              <a:defRPr sz="2400"/>
            </a:lvl1pPr>
            <a:lvl2pPr>
              <a:defRPr sz="2000"/>
            </a:lvl2pPr>
            <a:lvl3pPr>
              <a:defRPr sz="1800"/>
            </a:lvl3pPr>
            <a:lvl4pPr>
              <a:defRPr sz="1600"/>
            </a:lvl4pPr>
            <a:lvl5pPr marL="2057400" indent="-228600">
              <a:buFont typeface="Wingdings" panose="05000000000000000000" pitchFamily="2" charset="2"/>
              <a:buChar char="Ø"/>
              <a:defRPr sz="1600"/>
            </a:lvl5pPr>
            <a:lvl6pPr>
              <a:defRPr sz="1600"/>
            </a:lvl6pPr>
            <a:lvl7pPr>
              <a:defRPr sz="1600"/>
            </a:lvl7pPr>
            <a:lvl8pPr>
              <a:defRPr sz="1600"/>
            </a:lvl8pPr>
            <a:lvl9pPr>
              <a:defRPr sz="1600"/>
            </a:lvl9pPr>
          </a:lstStyle>
          <a:p>
            <a:pPr lvl="0"/>
            <a:r>
              <a:rPr lang="en-US" dirty="0"/>
              <a:t>Add column 1 content</a:t>
            </a:r>
          </a:p>
          <a:p>
            <a:pPr lvl="1"/>
            <a:r>
              <a:rPr lang="en-US" dirty="0"/>
              <a:t>Add second level</a:t>
            </a:r>
          </a:p>
          <a:p>
            <a:pPr lvl="2"/>
            <a:r>
              <a:rPr lang="en-US" dirty="0"/>
              <a:t>Add third level</a:t>
            </a:r>
          </a:p>
          <a:p>
            <a:pPr lvl="3"/>
            <a:r>
              <a:rPr lang="en-US" dirty="0"/>
              <a:t>Add fourth level</a:t>
            </a:r>
          </a:p>
          <a:p>
            <a:pPr lvl="4"/>
            <a:r>
              <a:rPr lang="en-US" dirty="0"/>
              <a:t>Add fifth level</a:t>
            </a:r>
          </a:p>
        </p:txBody>
      </p:sp>
      <p:sp>
        <p:nvSpPr>
          <p:cNvPr id="5" name="Text Placeholder 4"/>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Add Column 2 title</a:t>
            </a:r>
          </a:p>
        </p:txBody>
      </p:sp>
      <p:sp>
        <p:nvSpPr>
          <p:cNvPr id="6" name="Content Placeholder 5"/>
          <p:cNvSpPr>
            <a:spLocks noGrp="1"/>
          </p:cNvSpPr>
          <p:nvPr>
            <p:ph sz="quarter" idx="4" hasCustomPrompt="1"/>
          </p:nvPr>
        </p:nvSpPr>
        <p:spPr>
          <a:xfrm>
            <a:off x="4645025" y="2174875"/>
            <a:ext cx="4041775" cy="3540125"/>
          </a:xfrm>
        </p:spPr>
        <p:txBody>
          <a:bodyPr/>
          <a:lstStyle>
            <a:lvl1pPr marL="228600" indent="-228600">
              <a:defRPr sz="2400"/>
            </a:lvl1pPr>
            <a:lvl2pPr>
              <a:defRPr sz="2000"/>
            </a:lvl2pPr>
            <a:lvl3pPr>
              <a:defRPr sz="1800"/>
            </a:lvl3pPr>
            <a:lvl4pPr>
              <a:defRPr sz="1600"/>
            </a:lvl4pPr>
            <a:lvl5pPr marL="2057400" indent="-228600">
              <a:buFont typeface="Wingdings" panose="05000000000000000000" pitchFamily="2" charset="2"/>
              <a:buChar char="Ø"/>
              <a:defRPr sz="1600"/>
            </a:lvl5pPr>
            <a:lvl6pPr>
              <a:defRPr sz="1600"/>
            </a:lvl6pPr>
            <a:lvl7pPr>
              <a:defRPr sz="1600"/>
            </a:lvl7pPr>
            <a:lvl8pPr>
              <a:defRPr sz="1600"/>
            </a:lvl8pPr>
            <a:lvl9pPr>
              <a:defRPr sz="1600"/>
            </a:lvl9pPr>
          </a:lstStyle>
          <a:p>
            <a:pPr lvl="0"/>
            <a:r>
              <a:rPr lang="en-US" dirty="0"/>
              <a:t>Add column 2 content</a:t>
            </a:r>
          </a:p>
          <a:p>
            <a:pPr lvl="1"/>
            <a:r>
              <a:rPr lang="en-US" dirty="0"/>
              <a:t>Add second level</a:t>
            </a:r>
          </a:p>
          <a:p>
            <a:pPr lvl="2"/>
            <a:r>
              <a:rPr lang="en-US" dirty="0"/>
              <a:t>Add third level</a:t>
            </a:r>
          </a:p>
          <a:p>
            <a:pPr lvl="3"/>
            <a:r>
              <a:rPr lang="en-US" dirty="0"/>
              <a:t>Add fourth level</a:t>
            </a:r>
          </a:p>
          <a:p>
            <a:pPr lvl="4"/>
            <a:r>
              <a:rPr lang="en-US" dirty="0"/>
              <a:t>Add fifth level</a:t>
            </a:r>
          </a:p>
        </p:txBody>
      </p:sp>
      <p:sp>
        <p:nvSpPr>
          <p:cNvPr id="9" name="Slide Number Placeholder 8"/>
          <p:cNvSpPr>
            <a:spLocks noGrp="1"/>
          </p:cNvSpPr>
          <p:nvPr>
            <p:ph type="sldNum" sz="quarter" idx="12"/>
          </p:nvPr>
        </p:nvSpPr>
        <p:spPr/>
        <p:txBody>
          <a:bodyPr/>
          <a:lstStyle/>
          <a:p>
            <a:fld id="{7AA28999-D008-419E-9628-EE1C64F81F4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98CE108-2AF3-48C1-B3EC-2163A9C32429}"/>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78431"/>
          <a:stretch/>
        </p:blipFill>
        <p:spPr>
          <a:xfrm>
            <a:off x="0" y="5334000"/>
            <a:ext cx="9144000" cy="1524000"/>
          </a:xfrm>
          <a:prstGeom prst="rect">
            <a:avLst/>
          </a:prstGeom>
        </p:spPr>
      </p:pic>
      <p:sp>
        <p:nvSpPr>
          <p:cNvPr id="2" name="Title 1"/>
          <p:cNvSpPr>
            <a:spLocks noGrp="1"/>
          </p:cNvSpPr>
          <p:nvPr>
            <p:ph type="title" hasCustomPrompt="1"/>
          </p:nvPr>
        </p:nvSpPr>
        <p:spPr/>
        <p:txBody>
          <a:bodyPr/>
          <a:lstStyle>
            <a:lvl1pPr>
              <a:defRPr/>
            </a:lvl1pPr>
          </a:lstStyle>
          <a:p>
            <a:r>
              <a:rPr lang="en-US" dirty="0"/>
              <a:t>Add slide title</a:t>
            </a:r>
          </a:p>
        </p:txBody>
      </p:sp>
      <p:sp>
        <p:nvSpPr>
          <p:cNvPr id="5" name="Slide Number Placeholder 4"/>
          <p:cNvSpPr>
            <a:spLocks noGrp="1"/>
          </p:cNvSpPr>
          <p:nvPr>
            <p:ph type="sldNum" sz="quarter" idx="12"/>
          </p:nvPr>
        </p:nvSpPr>
        <p:spPr/>
        <p:txBody>
          <a:bodyPr/>
          <a:lstStyle/>
          <a:p>
            <a:fld id="{7AA28999-D008-419E-9628-EE1C64F81F4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73E8618A-F67A-4ADA-9D37-61F64456973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78431"/>
          <a:stretch/>
        </p:blipFill>
        <p:spPr>
          <a:xfrm>
            <a:off x="0" y="5334000"/>
            <a:ext cx="9144000" cy="1524000"/>
          </a:xfrm>
          <a:prstGeom prst="rect">
            <a:avLst/>
          </a:prstGeom>
        </p:spPr>
      </p:pic>
      <p:sp>
        <p:nvSpPr>
          <p:cNvPr id="3" name="Picture Placeholder 2"/>
          <p:cNvSpPr>
            <a:spLocks noGrp="1"/>
          </p:cNvSpPr>
          <p:nvPr>
            <p:ph type="pic" idx="1" hasCustomPrompt="1"/>
          </p:nvPr>
        </p:nvSpPr>
        <p:spPr>
          <a:xfrm>
            <a:off x="1792288" y="612775"/>
            <a:ext cx="5486400" cy="3657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a picture</a:t>
            </a:r>
          </a:p>
        </p:txBody>
      </p:sp>
      <p:sp>
        <p:nvSpPr>
          <p:cNvPr id="2" name="Title 1"/>
          <p:cNvSpPr>
            <a:spLocks noGrp="1"/>
          </p:cNvSpPr>
          <p:nvPr>
            <p:ph type="title" hasCustomPrompt="1"/>
          </p:nvPr>
        </p:nvSpPr>
        <p:spPr>
          <a:xfrm>
            <a:off x="1792288" y="4343400"/>
            <a:ext cx="5486400" cy="566738"/>
          </a:xfrm>
        </p:spPr>
        <p:txBody>
          <a:bodyPr anchor="b"/>
          <a:lstStyle>
            <a:lvl1pPr algn="l">
              <a:defRPr sz="2000" b="1"/>
            </a:lvl1pPr>
          </a:lstStyle>
          <a:p>
            <a:r>
              <a:rPr lang="en-US" dirty="0"/>
              <a:t>Add title</a:t>
            </a:r>
          </a:p>
        </p:txBody>
      </p:sp>
      <p:sp>
        <p:nvSpPr>
          <p:cNvPr id="4" name="Text Placeholder 3"/>
          <p:cNvSpPr>
            <a:spLocks noGrp="1"/>
          </p:cNvSpPr>
          <p:nvPr>
            <p:ph type="body" sz="half" idx="2" hasCustomPrompt="1"/>
          </p:nvPr>
        </p:nvSpPr>
        <p:spPr>
          <a:xfrm>
            <a:off x="1792288" y="4953000"/>
            <a:ext cx="5486400" cy="533400"/>
          </a:xfrm>
        </p:spPr>
        <p:txBody>
          <a:bodyPr>
            <a:normAutofit/>
          </a:bodyPr>
          <a:lstStyle>
            <a:lvl1pPr marL="0" indent="0">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Add subtext</a:t>
            </a:r>
          </a:p>
        </p:txBody>
      </p:sp>
      <p:sp>
        <p:nvSpPr>
          <p:cNvPr id="7" name="Slide Number Placeholder 6"/>
          <p:cNvSpPr>
            <a:spLocks noGrp="1"/>
          </p:cNvSpPr>
          <p:nvPr>
            <p:ph type="sldNum" sz="quarter" idx="12"/>
          </p:nvPr>
        </p:nvSpPr>
        <p:spPr/>
        <p:txBody>
          <a:bodyPr/>
          <a:lstStyle/>
          <a:p>
            <a:fld id="{7AA28999-D008-419E-9628-EE1C64F81F4C}"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31618"/>
            <a:ext cx="9143999" cy="7065818"/>
          </a:xfrm>
          <a:prstGeom prst="rect">
            <a:avLst/>
          </a:prstGeom>
        </p:spPr>
      </p:pic>
      <p:sp>
        <p:nvSpPr>
          <p:cNvPr id="8" name="Title 1"/>
          <p:cNvSpPr>
            <a:spLocks noGrp="1"/>
          </p:cNvSpPr>
          <p:nvPr>
            <p:ph type="title" hasCustomPrompt="1"/>
          </p:nvPr>
        </p:nvSpPr>
        <p:spPr>
          <a:xfrm>
            <a:off x="457200" y="1981200"/>
            <a:ext cx="8229600" cy="1143000"/>
          </a:xfrm>
        </p:spPr>
        <p:txBody>
          <a:bodyPr/>
          <a:lstStyle>
            <a:lvl1pPr>
              <a:defRPr>
                <a:solidFill>
                  <a:schemeClr val="bg1"/>
                </a:solidFill>
              </a:defRPr>
            </a:lvl1pPr>
          </a:lstStyle>
          <a:p>
            <a:r>
              <a:rPr lang="en-US" dirty="0"/>
              <a:t>Add closing slide title</a:t>
            </a:r>
          </a:p>
        </p:txBody>
      </p:sp>
      <p:sp>
        <p:nvSpPr>
          <p:cNvPr id="9" name="Title 1"/>
          <p:cNvSpPr txBox="1">
            <a:spLocks/>
          </p:cNvSpPr>
          <p:nvPr userDrawn="1"/>
        </p:nvSpPr>
        <p:spPr>
          <a:xfrm>
            <a:off x="1792288" y="3429000"/>
            <a:ext cx="5486400" cy="566738"/>
          </a:xfrm>
          <a:prstGeom prst="rect">
            <a:avLst/>
          </a:prstGeom>
        </p:spPr>
        <p:txBody>
          <a:bodyPr vert="horz" lIns="91440" tIns="45720" rIns="91440" bIns="45720" rtlCol="0" anchor="b">
            <a:normAutofit/>
          </a:bodyPr>
          <a:lstStyle>
            <a:lvl1pPr algn="l">
              <a:defRPr sz="2000" b="1"/>
            </a:lvl1p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2400" b="1" i="0" u="none" strike="noStrike" kern="1200" cap="none" spc="0" normalizeH="0" baseline="0" noProof="0" dirty="0">
              <a:ln>
                <a:noFill/>
              </a:ln>
              <a:solidFill>
                <a:schemeClr val="bg1"/>
              </a:solidFill>
              <a:effectLst/>
              <a:uLnTx/>
              <a:uFillTx/>
              <a:latin typeface="+mj-lt"/>
              <a:ea typeface="+mj-ea"/>
              <a:cs typeface="+mj-cs"/>
            </a:endParaRPr>
          </a:p>
        </p:txBody>
      </p:sp>
      <p:pic>
        <p:nvPicPr>
          <p:cNvPr id="3" name="Picture 2" descr="Administration for Community Living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553200" y="5760433"/>
            <a:ext cx="2323714" cy="961042"/>
          </a:xfrm>
          <a:prstGeom prst="rect">
            <a:avLst/>
          </a:prstGeom>
        </p:spPr>
      </p:pic>
      <p:sp>
        <p:nvSpPr>
          <p:cNvPr id="6" name="Slide Number Placeholder 3"/>
          <p:cNvSpPr>
            <a:spLocks noGrp="1"/>
          </p:cNvSpPr>
          <p:nvPr>
            <p:ph type="sldNum" sz="quarter" idx="12"/>
          </p:nvPr>
        </p:nvSpPr>
        <p:spPr>
          <a:xfrm>
            <a:off x="3505200" y="6356350"/>
            <a:ext cx="2133600" cy="365125"/>
          </a:xfrm>
        </p:spPr>
        <p:txBody>
          <a:bodyPr/>
          <a:lstStyle/>
          <a:p>
            <a:fld id="{7AA28999-D008-419E-9628-EE1C64F81F4C}"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3505200" y="6356350"/>
            <a:ext cx="2133600" cy="365125"/>
          </a:xfrm>
          <a:prstGeom prst="rect">
            <a:avLst/>
          </a:prstGeom>
        </p:spPr>
        <p:txBody>
          <a:bodyPr vert="horz" lIns="91440" tIns="45720" rIns="91440" bIns="45720" rtlCol="0" anchor="ctr"/>
          <a:lstStyle>
            <a:lvl1pPr algn="ctr">
              <a:defRPr sz="1400">
                <a:solidFill>
                  <a:schemeClr val="bg1">
                    <a:lumMod val="85000"/>
                  </a:schemeClr>
                </a:solidFill>
              </a:defRPr>
            </a:lvl1pPr>
          </a:lstStyle>
          <a:p>
            <a:fld id="{7AA28999-D008-419E-9628-EE1C64F81F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7" r:id="rId8"/>
    <p:sldLayoutId id="2147483655" r:id="rId9"/>
    <p:sldLayoutId id="2147483660" r:id="rId10"/>
  </p:sldLayoutIdLst>
  <p:hf hdr="0" dt="0"/>
  <p:txStyles>
    <p:titleStyle>
      <a:lvl1pPr algn="ctr" defTabSz="914400" rtl="0" eaLnBrk="1" latinLnBrk="0" hangingPunct="1">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spcBef>
          <a:spcPct val="20000"/>
        </a:spcBef>
        <a:buClr>
          <a:schemeClr val="tx2"/>
        </a:buClr>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Tx/>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0A4F90"/>
        </a:buClr>
        <a:buSzPct val="100000"/>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Courier New" panose="02070309020205020404" pitchFamily="49" charset="0"/>
        <a:buChar char="o"/>
        <a:defRPr sz="2000" kern="1200">
          <a:solidFill>
            <a:schemeClr val="tx1"/>
          </a:solidFill>
          <a:latin typeface="+mn-lt"/>
          <a:ea typeface="+mn-ea"/>
          <a:cs typeface="+mn-cs"/>
        </a:defRPr>
      </a:lvl4pPr>
      <a:lvl5pPr marL="2057400" indent="-228600" algn="l" defTabSz="914400" rtl="0" eaLnBrk="1" latinLnBrk="0" hangingPunct="1">
        <a:spcBef>
          <a:spcPct val="20000"/>
        </a:spcBef>
        <a:buClrTx/>
        <a:buFont typeface="Wingdings" panose="05000000000000000000" pitchFamily="2" charset="2"/>
        <a:buChar char="Ø"/>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www.grants.gov/web/grants/search-grants.html?keywords=nidilrr"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naricforms.naric.com/?q=Peer%20Review%20Orientation"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hyperlink" Target="mailto:brian.bard@acl.hhs.gov"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search.naric.com/research/pd/redesign_results.cfm?search=1&amp;type=advanced&amp;display=brief&amp;criteria=&amp;all=&amp;exact=&amp;any=&amp;omit=&amp;fld1=PN&amp;txt1=&amp;op1=AND&amp;fld2=PN&amp;txt2=&amp;op2=AND&amp;fld3=PN&amp;txt3=&amp;op3=AND&amp;fld4=PN&amp;txt4=&amp;funding_status=all&amp;state=&amp;start_month=&amp;start_year=&amp;project_type=18&amp;funding_priority=&amp;radioSortOrder=start_date|desc|" TargetMode="External"/><Relationship Id="rId2" Type="http://schemas.openxmlformats.org/officeDocument/2006/relationships/hyperlink" Target="https://search.naric.com/research/pd/redesign_results.cfm?search=1&amp;type=advanced&amp;display=brief&amp;criteria=&amp;all=&amp;exact=&amp;any=&amp;omit=&amp;fld1=PN&amp;txt1=&amp;op1=AND&amp;fld2=PN&amp;txt2=&amp;op2=AND&amp;fld3=PN&amp;txt3=&amp;op3=AND&amp;fld4=PN&amp;txt4=&amp;funding_status=all&amp;state=&amp;start_month=&amp;start_year=&amp;project_type=17&amp;funding_priority=&amp;radioSortOrder=start_date|desc|"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8" Type="http://schemas.openxmlformats.org/officeDocument/2006/relationships/hyperlink" Target="https://www.sbir.gov/about-fast" TargetMode="External"/><Relationship Id="rId3" Type="http://schemas.openxmlformats.org/officeDocument/2006/relationships/hyperlink" Target="https://www.grants.gov/web/grants/search-grants.html?keywords=nidilrr" TargetMode="External"/><Relationship Id="rId7" Type="http://schemas.openxmlformats.org/officeDocument/2006/relationships/hyperlink" Target="https://www.sbir.gov/local-assistance" TargetMode="External"/><Relationship Id="rId2" Type="http://schemas.openxmlformats.org/officeDocument/2006/relationships/hyperlink" Target="https://www.grants.gov/" TargetMode="External"/><Relationship Id="rId1" Type="http://schemas.openxmlformats.org/officeDocument/2006/relationships/slideLayout" Target="../slideLayouts/slideLayout3.xml"/><Relationship Id="rId6" Type="http://schemas.openxmlformats.org/officeDocument/2006/relationships/hyperlink" Target="https://sbir.nih.gov/resources/lifescience-state-contacts" TargetMode="External"/><Relationship Id="rId5" Type="http://schemas.openxmlformats.org/officeDocument/2006/relationships/hyperlink" Target="https://nidilrr.rti.org/" TargetMode="External"/><Relationship Id="rId4" Type="http://schemas.openxmlformats.org/officeDocument/2006/relationships/hyperlink" Target="https://home.grantsolutions.gov/home/" TargetMode="External"/><Relationship Id="rId9" Type="http://schemas.openxmlformats.org/officeDocument/2006/relationships/hyperlink" Target="https://acl.gov/programs/research-and-development/small-business-innovation-research-program"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www.acl.gov/grants/open-opportunities" TargetMode="External"/><Relationship Id="rId3" Type="http://schemas.openxmlformats.org/officeDocument/2006/relationships/hyperlink" Target="https://acl.gov/about-acl/about-national-institute-disability-independent-living-and-rehabilitation-research" TargetMode="External"/><Relationship Id="rId7" Type="http://schemas.openxmlformats.org/officeDocument/2006/relationships/hyperlink" Target="https://www.grants.gov/web/grants/search-grants.html?keywords=nidilrr" TargetMode="External"/><Relationship Id="rId2" Type="http://schemas.openxmlformats.org/officeDocument/2006/relationships/hyperlink" Target="https://acl.gov/" TargetMode="External"/><Relationship Id="rId1" Type="http://schemas.openxmlformats.org/officeDocument/2006/relationships/slideLayout" Target="../slideLayouts/slideLayout3.xml"/><Relationship Id="rId6" Type="http://schemas.openxmlformats.org/officeDocument/2006/relationships/hyperlink" Target="https://naricforms.naric.com/?q=Peer%20Review%20Orientation" TargetMode="External"/><Relationship Id="rId5" Type="http://schemas.openxmlformats.org/officeDocument/2006/relationships/hyperlink" Target="https://naric.com/?q=en/ProgramDatabase" TargetMode="External"/><Relationship Id="rId4" Type="http://schemas.openxmlformats.org/officeDocument/2006/relationships/hyperlink" Target="https://naric.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769532"/>
            <a:ext cx="8229600" cy="1430867"/>
          </a:xfrm>
        </p:spPr>
        <p:txBody>
          <a:bodyPr>
            <a:normAutofit fontScale="90000"/>
          </a:bodyPr>
          <a:lstStyle/>
          <a:p>
            <a:r>
              <a:rPr lang="en-US" dirty="0"/>
              <a:t>ACL/NIDILRR’s </a:t>
            </a:r>
            <a:br>
              <a:rPr lang="en-US" dirty="0"/>
            </a:br>
            <a:r>
              <a:rPr lang="en-US" dirty="0"/>
              <a:t>Small Business Innovation Research (SBIR) Program</a:t>
            </a:r>
          </a:p>
        </p:txBody>
      </p:sp>
      <p:sp>
        <p:nvSpPr>
          <p:cNvPr id="8" name="Text Placeholder 7">
            <a:extLst>
              <a:ext uri="{FF2B5EF4-FFF2-40B4-BE49-F238E27FC236}">
                <a16:creationId xmlns:a16="http://schemas.microsoft.com/office/drawing/2014/main" id="{A43BC7B2-74E5-4A14-8884-6FA31D6449A9}"/>
              </a:ext>
            </a:extLst>
          </p:cNvPr>
          <p:cNvSpPr>
            <a:spLocks noGrp="1"/>
          </p:cNvSpPr>
          <p:nvPr>
            <p:ph type="body" sz="quarter" idx="12"/>
          </p:nvPr>
        </p:nvSpPr>
        <p:spPr/>
        <p:txBody>
          <a:bodyPr/>
          <a:lstStyle/>
          <a:p>
            <a:r>
              <a:rPr lang="en-US" dirty="0"/>
              <a:t>September 2021</a:t>
            </a:r>
          </a:p>
        </p:txBody>
      </p:sp>
    </p:spTree>
    <p:extLst>
      <p:ext uri="{BB962C8B-B14F-4D97-AF65-F5344CB8AC3E}">
        <p14:creationId xmlns:p14="http://schemas.microsoft.com/office/powerpoint/2010/main" val="2899563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Tips for Success</a:t>
            </a:r>
          </a:p>
        </p:txBody>
      </p:sp>
      <p:sp>
        <p:nvSpPr>
          <p:cNvPr id="3" name="Content Placeholder 2"/>
          <p:cNvSpPr>
            <a:spLocks noGrp="1"/>
          </p:cNvSpPr>
          <p:nvPr>
            <p:ph idx="1"/>
          </p:nvPr>
        </p:nvSpPr>
        <p:spPr/>
        <p:txBody>
          <a:bodyPr>
            <a:normAutofit fontScale="62500" lnSpcReduction="20000"/>
          </a:bodyPr>
          <a:lstStyle/>
          <a:p>
            <a:r>
              <a:rPr lang="en-US" dirty="0"/>
              <a:t>Meet the needs of people with disabilities (just to be eligible)</a:t>
            </a:r>
          </a:p>
          <a:p>
            <a:r>
              <a:rPr lang="en-US" dirty="0"/>
              <a:t>Identify your population, the problem they experience, and present your solution</a:t>
            </a:r>
          </a:p>
          <a:p>
            <a:r>
              <a:rPr lang="en-US" dirty="0"/>
              <a:t>This is field initiated (see first bullet), but send me an email to vet ideas</a:t>
            </a:r>
          </a:p>
          <a:p>
            <a:r>
              <a:rPr lang="en-US" dirty="0"/>
              <a:t>Follow criteria format</a:t>
            </a:r>
          </a:p>
          <a:p>
            <a:r>
              <a:rPr lang="en-US" dirty="0"/>
              <a:t>Get most recent Funding Opportunity Announcement to get started *</a:t>
            </a:r>
          </a:p>
          <a:p>
            <a:r>
              <a:rPr lang="en-US" dirty="0"/>
              <a:t>Write to person on the street (avoid jargon, explain concepts)</a:t>
            </a:r>
          </a:p>
          <a:p>
            <a:r>
              <a:rPr lang="en-US" dirty="0"/>
              <a:t>Know the current state of the art (What’s out there? Why is yours better?)</a:t>
            </a:r>
          </a:p>
          <a:p>
            <a:r>
              <a:rPr lang="en-US" dirty="0"/>
              <a:t>Cite knowledge, don't just speak from personal knowledge or experience</a:t>
            </a:r>
          </a:p>
          <a:p>
            <a:pPr marL="0" indent="0">
              <a:buNone/>
            </a:pPr>
            <a:r>
              <a:rPr lang="en-US" sz="1700" u="sng" dirty="0">
                <a:hlinkClick r:id="rId2"/>
              </a:rPr>
              <a:t>* https://www.grants.gov/web/grants/search-grants.html?keywords=nidilrr</a:t>
            </a:r>
            <a:r>
              <a:rPr lang="en-US" sz="1700" dirty="0"/>
              <a:t>  (subscribe to this search)</a:t>
            </a:r>
          </a:p>
          <a:p>
            <a:pPr marL="0" indent="0">
              <a:buNone/>
            </a:pPr>
            <a:endParaRPr lang="en-US" dirty="0"/>
          </a:p>
        </p:txBody>
      </p:sp>
      <p:sp>
        <p:nvSpPr>
          <p:cNvPr id="4" name="Slide Number Placeholder 3"/>
          <p:cNvSpPr>
            <a:spLocks noGrp="1"/>
          </p:cNvSpPr>
          <p:nvPr>
            <p:ph type="sldNum" sz="quarter" idx="12"/>
          </p:nvPr>
        </p:nvSpPr>
        <p:spPr/>
        <p:txBody>
          <a:bodyPr/>
          <a:lstStyle/>
          <a:p>
            <a:fld id="{7AA28999-D008-419E-9628-EE1C64F81F4C}" type="slidenum">
              <a:rPr lang="en-US" smtClean="0"/>
              <a:pPr/>
              <a:t>10</a:t>
            </a:fld>
            <a:endParaRPr lang="en-US" dirty="0"/>
          </a:p>
        </p:txBody>
      </p:sp>
    </p:spTree>
    <p:extLst>
      <p:ext uri="{BB962C8B-B14F-4D97-AF65-F5344CB8AC3E}">
        <p14:creationId xmlns:p14="http://schemas.microsoft.com/office/powerpoint/2010/main" val="35279873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7AA28999-D008-419E-9628-EE1C64F81F4C}" type="slidenum">
              <a:rPr lang="en-US" smtClean="0"/>
              <a:pPr/>
              <a:t>11</a:t>
            </a:fld>
            <a:endParaRPr lang="en-US" dirty="0"/>
          </a:p>
        </p:txBody>
      </p:sp>
      <p:sp>
        <p:nvSpPr>
          <p:cNvPr id="6" name="Content Placeholder 2"/>
          <p:cNvSpPr>
            <a:spLocks noGrp="1"/>
          </p:cNvSpPr>
          <p:nvPr>
            <p:ph idx="1"/>
          </p:nvPr>
        </p:nvSpPr>
        <p:spPr>
          <a:xfrm>
            <a:off x="2576053" y="1295400"/>
            <a:ext cx="6110747" cy="4620112"/>
          </a:xfrm>
        </p:spPr>
        <p:txBody>
          <a:bodyPr>
            <a:normAutofit fontScale="92500" lnSpcReduction="20000"/>
          </a:bodyPr>
          <a:lstStyle/>
          <a:p>
            <a:pPr marL="0" indent="0">
              <a:buNone/>
            </a:pPr>
            <a:endParaRPr lang="en-US" sz="1800" dirty="0"/>
          </a:p>
          <a:p>
            <a:pPr marL="457200" lvl="1" indent="0" algn="ctr">
              <a:lnSpc>
                <a:spcPct val="135000"/>
              </a:lnSpc>
              <a:spcBef>
                <a:spcPts val="0"/>
              </a:spcBef>
              <a:buNone/>
            </a:pPr>
            <a:r>
              <a:rPr lang="en-US" sz="3200" b="1" dirty="0"/>
              <a:t>Peer reviewer training module: </a:t>
            </a:r>
            <a:r>
              <a:rPr lang="en-US" dirty="0">
                <a:hlinkClick r:id="rId2" tooltip="Link to NIDILRR's Peer Reviewer Training Modue"/>
              </a:rPr>
              <a:t>https://naricforms.naric.com/?q=Peer%20Review%20Orientation</a:t>
            </a:r>
            <a:endParaRPr lang="en-US" dirty="0">
              <a:hlinkClick r:id="rId2"/>
            </a:endParaRPr>
          </a:p>
          <a:p>
            <a:pPr marL="457200" lvl="1" indent="0">
              <a:lnSpc>
                <a:spcPct val="135000"/>
              </a:lnSpc>
              <a:spcBef>
                <a:spcPts val="0"/>
              </a:spcBef>
              <a:buNone/>
            </a:pPr>
            <a:endParaRPr lang="en-US" dirty="0"/>
          </a:p>
          <a:p>
            <a:pPr marL="457200" lvl="1" indent="0" algn="ctr">
              <a:lnSpc>
                <a:spcPct val="135000"/>
              </a:lnSpc>
              <a:spcBef>
                <a:spcPts val="0"/>
              </a:spcBef>
              <a:buNone/>
            </a:pPr>
            <a:r>
              <a:rPr lang="en-US" dirty="0"/>
              <a:t>This will give you valuable insight into preparing an application for NIDILRR.  Our review process is different from the NIH.</a:t>
            </a:r>
          </a:p>
        </p:txBody>
      </p:sp>
      <p:pic>
        <p:nvPicPr>
          <p:cNvPr id="7" name="Picture 6" descr="Image of a brain with text &quot;Donate your brain to science. Volunteered to become a NIDILRR peer reviewer.&quot;" title="Donate Your Brain to Science"/>
          <p:cNvPicPr/>
          <p:nvPr/>
        </p:nvPicPr>
        <p:blipFill rotWithShape="1">
          <a:blip r:embed="rId3"/>
          <a:srcRect l="67147" t="43787" r="24199" b="16272"/>
          <a:stretch/>
        </p:blipFill>
        <p:spPr bwMode="auto">
          <a:xfrm>
            <a:off x="457200" y="1533833"/>
            <a:ext cx="2040193" cy="4798302"/>
          </a:xfrm>
          <a:prstGeom prst="rect">
            <a:avLst/>
          </a:prstGeom>
          <a:ln>
            <a:noFill/>
          </a:ln>
          <a:extLst>
            <a:ext uri="{53640926-AAD7-44D8-BBD7-CCE9431645EC}">
              <a14:shadowObscured xmlns:a14="http://schemas.microsoft.com/office/drawing/2010/main"/>
            </a:ext>
          </a:extLst>
        </p:spPr>
      </p:pic>
      <p:sp>
        <p:nvSpPr>
          <p:cNvPr id="2" name="Title 1"/>
          <p:cNvSpPr>
            <a:spLocks noGrp="1"/>
          </p:cNvSpPr>
          <p:nvPr>
            <p:ph type="title"/>
          </p:nvPr>
        </p:nvSpPr>
        <p:spPr/>
        <p:txBody>
          <a:bodyPr>
            <a:noAutofit/>
          </a:bodyPr>
          <a:lstStyle/>
          <a:p>
            <a:pPr algn="ctr"/>
            <a:r>
              <a:rPr lang="en-US" sz="3600" dirty="0"/>
              <a:t>Donate Your Brain to Science</a:t>
            </a:r>
          </a:p>
        </p:txBody>
      </p:sp>
    </p:spTree>
    <p:extLst>
      <p:ext uri="{BB962C8B-B14F-4D97-AF65-F5344CB8AC3E}">
        <p14:creationId xmlns:p14="http://schemas.microsoft.com/office/powerpoint/2010/main" val="6752160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7AA28999-D008-419E-9628-EE1C64F81F4C}" type="slidenum">
              <a:rPr lang="en-US" smtClean="0"/>
              <a:pPr/>
              <a:t>12</a:t>
            </a:fld>
            <a:endParaRPr lang="en-US" dirty="0"/>
          </a:p>
        </p:txBody>
      </p:sp>
      <p:pic>
        <p:nvPicPr>
          <p:cNvPr id="1028" name="Picture 4" descr="Picture of many (17) raised hands &#10;&#10;" title="Picture of many raised hand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3352800"/>
            <a:ext cx="7956774" cy="235805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260574" y="1066800"/>
            <a:ext cx="8229600" cy="1143000"/>
          </a:xfrm>
        </p:spPr>
        <p:txBody>
          <a:bodyPr/>
          <a:lstStyle/>
          <a:p>
            <a:r>
              <a:rPr lang="en-US" dirty="0" smtClean="0"/>
              <a:t>Questions?</a:t>
            </a:r>
            <a:endParaRPr lang="en-US" dirty="0"/>
          </a:p>
        </p:txBody>
      </p:sp>
    </p:spTree>
    <p:extLst>
      <p:ext uri="{BB962C8B-B14F-4D97-AF65-F5344CB8AC3E}">
        <p14:creationId xmlns:p14="http://schemas.microsoft.com/office/powerpoint/2010/main" val="6336743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628650" y="1417638"/>
            <a:ext cx="7886700" cy="4068762"/>
          </a:xfrm>
        </p:spPr>
        <p:txBody>
          <a:bodyPr>
            <a:normAutofit/>
          </a:bodyPr>
          <a:lstStyle/>
          <a:p>
            <a:pPr marL="0" indent="0" algn="ctr">
              <a:buNone/>
            </a:pPr>
            <a:r>
              <a:rPr lang="en-US" sz="3600" dirty="0">
                <a:solidFill>
                  <a:schemeClr val="tx2"/>
                </a:solidFill>
              </a:rPr>
              <a:t>Brian Bard</a:t>
            </a:r>
            <a:r>
              <a:rPr lang="en-US" sz="2800" dirty="0"/>
              <a:t/>
            </a:r>
            <a:br>
              <a:rPr lang="en-US" sz="2800" dirty="0"/>
            </a:br>
            <a:r>
              <a:rPr lang="en-US" sz="2800" dirty="0"/>
              <a:t>SBIR Program Coordinator</a:t>
            </a:r>
            <a:br>
              <a:rPr lang="en-US" sz="2800" dirty="0"/>
            </a:br>
            <a:r>
              <a:rPr lang="en-US" sz="2800" dirty="0"/>
              <a:t>National Institute on Disability, Independent Living, and Rehabilitation Research</a:t>
            </a:r>
            <a:br>
              <a:rPr lang="en-US" sz="2800" dirty="0"/>
            </a:br>
            <a:r>
              <a:rPr lang="en-US" sz="2800" dirty="0"/>
              <a:t>Administration for Community Living</a:t>
            </a:r>
            <a:br>
              <a:rPr lang="en-US" sz="2800" dirty="0"/>
            </a:br>
            <a:r>
              <a:rPr lang="en-US" sz="2800" dirty="0"/>
              <a:t>U.S. Department of Health and Human Services</a:t>
            </a:r>
            <a:br>
              <a:rPr lang="en-US" sz="2800" dirty="0"/>
            </a:br>
            <a:r>
              <a:rPr lang="en-US" sz="2800" dirty="0"/>
              <a:t>Washington, DC 20201</a:t>
            </a:r>
            <a:br>
              <a:rPr lang="en-US" sz="2800" dirty="0"/>
            </a:br>
            <a:r>
              <a:rPr lang="en-US" sz="2800" dirty="0"/>
              <a:t>202-795-7298</a:t>
            </a:r>
            <a:br>
              <a:rPr lang="en-US" sz="2800" dirty="0"/>
            </a:br>
            <a:r>
              <a:rPr lang="en-US" sz="2800" dirty="0">
                <a:hlinkClick r:id="rId2"/>
              </a:rPr>
              <a:t>brian.bard@acl.hhs.gov</a:t>
            </a:r>
            <a:r>
              <a:rPr lang="en-US" sz="2800" dirty="0"/>
              <a:t> </a:t>
            </a:r>
          </a:p>
        </p:txBody>
      </p:sp>
      <p:sp>
        <p:nvSpPr>
          <p:cNvPr id="2" name="Title 1"/>
          <p:cNvSpPr>
            <a:spLocks noGrp="1"/>
          </p:cNvSpPr>
          <p:nvPr>
            <p:ph type="title"/>
          </p:nvPr>
        </p:nvSpPr>
        <p:spPr/>
        <p:txBody>
          <a:bodyPr/>
          <a:lstStyle/>
          <a:p>
            <a:r>
              <a:rPr lang="en-US" dirty="0" smtClean="0"/>
              <a:t>Contact Info:</a:t>
            </a:r>
            <a:endParaRPr lang="en-US" dirty="0"/>
          </a:p>
        </p:txBody>
      </p:sp>
      <p:sp>
        <p:nvSpPr>
          <p:cNvPr id="3" name="Slide Number Placeholder 2"/>
          <p:cNvSpPr>
            <a:spLocks noGrp="1"/>
          </p:cNvSpPr>
          <p:nvPr>
            <p:ph type="sldNum" sz="quarter" idx="12"/>
          </p:nvPr>
        </p:nvSpPr>
        <p:spPr/>
        <p:txBody>
          <a:bodyPr/>
          <a:lstStyle/>
          <a:p>
            <a:fld id="{7AA28999-D008-419E-9628-EE1C64F81F4C}" type="slidenum">
              <a:rPr lang="en-US" smtClean="0"/>
              <a:pPr/>
              <a:t>13</a:t>
            </a:fld>
            <a:endParaRPr lang="en-US" dirty="0"/>
          </a:p>
        </p:txBody>
      </p:sp>
    </p:spTree>
    <p:extLst>
      <p:ext uri="{BB962C8B-B14F-4D97-AF65-F5344CB8AC3E}">
        <p14:creationId xmlns:p14="http://schemas.microsoft.com/office/powerpoint/2010/main" val="4363799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14"/>
          <p:cNvSpPr>
            <a:spLocks noGrp="1"/>
          </p:cNvSpPr>
          <p:nvPr>
            <p:ph type="sldNum" sz="quarter" idx="12"/>
          </p:nvPr>
        </p:nvSpPr>
        <p:spPr/>
        <p:txBody>
          <a:bodyPr/>
          <a:lstStyle/>
          <a:p>
            <a:fld id="{7AA28999-D008-419E-9628-EE1C64F81F4C}" type="slidenum">
              <a:rPr lang="en-US" smtClean="0"/>
              <a:pPr/>
              <a:t>2</a:t>
            </a:fld>
            <a:endParaRPr lang="en-US" dirty="0"/>
          </a:p>
        </p:txBody>
      </p:sp>
      <p:sp>
        <p:nvSpPr>
          <p:cNvPr id="3" name="TextBox 2" title="NIDILRR History"/>
          <p:cNvSpPr txBox="1"/>
          <p:nvPr/>
        </p:nvSpPr>
        <p:spPr>
          <a:xfrm>
            <a:off x="152400" y="1205314"/>
            <a:ext cx="8534400" cy="4447371"/>
          </a:xfrm>
          <a:prstGeom prst="rect">
            <a:avLst/>
          </a:prstGeom>
          <a:noFill/>
        </p:spPr>
        <p:txBody>
          <a:bodyPr wrap="square" rtlCol="0">
            <a:spAutoFit/>
          </a:bodyPr>
          <a:lstStyle/>
          <a:p>
            <a:pPr marL="742950" lvl="1" indent="-285750">
              <a:spcAft>
                <a:spcPts val="600"/>
              </a:spcAft>
              <a:buFont typeface="Arial" panose="020B0604020202020204" pitchFamily="34" charset="0"/>
              <a:buChar char="•"/>
            </a:pPr>
            <a:r>
              <a:rPr lang="en-US" sz="1600" dirty="0"/>
              <a:t>The Rehabilitation Research program was created in </a:t>
            </a:r>
            <a:r>
              <a:rPr lang="en-US" sz="1600" u="sng" dirty="0"/>
              <a:t>1954</a:t>
            </a:r>
            <a:r>
              <a:rPr lang="en-US" sz="1600" dirty="0"/>
              <a:t>, through an Amendment to the Vocational Rehabilitation Act.  </a:t>
            </a:r>
          </a:p>
          <a:p>
            <a:pPr marL="742950" lvl="1" indent="-285750">
              <a:spcAft>
                <a:spcPts val="600"/>
              </a:spcAft>
              <a:buFont typeface="Arial" panose="020B0604020202020204" pitchFamily="34" charset="0"/>
              <a:buChar char="•"/>
            </a:pPr>
            <a:r>
              <a:rPr lang="en-US" sz="1600" dirty="0" err="1"/>
              <a:t>NIDRR</a:t>
            </a:r>
            <a:r>
              <a:rPr lang="en-US" sz="1600" dirty="0"/>
              <a:t> was originally called the National Institute of Handicapped Research when it was formally created by the </a:t>
            </a:r>
            <a:r>
              <a:rPr lang="en-US" sz="1600" u="sng" dirty="0"/>
              <a:t>1978</a:t>
            </a:r>
            <a:r>
              <a:rPr lang="en-US" sz="1600" dirty="0"/>
              <a:t> amendments to the Rehabilitation Act.  At that time, we were situated in the Department of Health, Education, and Welfare.</a:t>
            </a:r>
          </a:p>
          <a:p>
            <a:pPr marL="742950" lvl="1" indent="-285750">
              <a:spcAft>
                <a:spcPts val="600"/>
              </a:spcAft>
              <a:buFont typeface="Arial" panose="020B0604020202020204" pitchFamily="34" charset="0"/>
              <a:buChar char="•"/>
            </a:pPr>
            <a:r>
              <a:rPr lang="en-US" sz="1600" dirty="0"/>
              <a:t>In </a:t>
            </a:r>
            <a:r>
              <a:rPr lang="en-US" sz="1600" u="sng" dirty="0"/>
              <a:t>1980</a:t>
            </a:r>
            <a:r>
              <a:rPr lang="en-US" sz="1600" dirty="0"/>
              <a:t>, the </a:t>
            </a:r>
            <a:r>
              <a:rPr lang="en-US" sz="1600" dirty="0" err="1"/>
              <a:t>NIHR</a:t>
            </a:r>
            <a:r>
              <a:rPr lang="en-US" sz="1600" dirty="0"/>
              <a:t> moved from HEW to U.S. Dept. of ED under the Office of Special Education and Rehabilitative Services (</a:t>
            </a:r>
            <a:r>
              <a:rPr lang="en-US" sz="1600" dirty="0" err="1"/>
              <a:t>OSERS</a:t>
            </a:r>
            <a:r>
              <a:rPr lang="en-US" sz="1600" dirty="0"/>
              <a:t>).</a:t>
            </a:r>
          </a:p>
          <a:p>
            <a:pPr marL="742950" lvl="1" indent="-285750">
              <a:spcAft>
                <a:spcPts val="600"/>
              </a:spcAft>
              <a:buFont typeface="Arial" panose="020B0604020202020204" pitchFamily="34" charset="0"/>
              <a:buChar char="•"/>
            </a:pPr>
            <a:r>
              <a:rPr lang="en-US" sz="1600" dirty="0"/>
              <a:t>In </a:t>
            </a:r>
            <a:r>
              <a:rPr lang="en-US" sz="1600" u="sng" dirty="0"/>
              <a:t>1986</a:t>
            </a:r>
            <a:r>
              <a:rPr lang="en-US" sz="1600" dirty="0"/>
              <a:t>, our name was changed to the National Institute on Disability and Rehabilitation Research (</a:t>
            </a:r>
            <a:r>
              <a:rPr lang="en-US" sz="1600" dirty="0" err="1"/>
              <a:t>NIDRR</a:t>
            </a:r>
            <a:r>
              <a:rPr lang="en-US" sz="1600" dirty="0"/>
              <a:t>), by that year’s Amendments to the Rehabilitation Act.  </a:t>
            </a:r>
          </a:p>
          <a:p>
            <a:pPr marL="742950" lvl="1" indent="-285750">
              <a:spcAft>
                <a:spcPts val="600"/>
              </a:spcAft>
              <a:buFont typeface="Arial" panose="020B0604020202020204" pitchFamily="34" charset="0"/>
              <a:buChar char="•"/>
            </a:pPr>
            <a:r>
              <a:rPr lang="en-US" sz="1600" dirty="0"/>
              <a:t>In the summer of 2014, the Rehabilitation Act was reauthorized as part of the Workforce Innovation and Opportunity Act (</a:t>
            </a:r>
            <a:r>
              <a:rPr lang="en-US" sz="1600" dirty="0" err="1"/>
              <a:t>WIOA</a:t>
            </a:r>
            <a:r>
              <a:rPr lang="en-US" sz="1600" dirty="0"/>
              <a:t>).  This reauthorization changed our name to the National Institute on Disability, Independent Living, and Rehabilitation Research (NIDILRR).   It also changed our administrative home from the Department of Education, to the Department of Health and Human Services. </a:t>
            </a:r>
          </a:p>
          <a:p>
            <a:pPr marL="742950" lvl="1" indent="-285750">
              <a:spcAft>
                <a:spcPts val="600"/>
              </a:spcAft>
              <a:buFont typeface="Arial" panose="020B0604020202020204" pitchFamily="34" charset="0"/>
              <a:buChar char="•"/>
            </a:pPr>
            <a:r>
              <a:rPr lang="en-US" sz="1600" dirty="0"/>
              <a:t>ACL &amp; NIDILRR are not part of the NIH.</a:t>
            </a:r>
          </a:p>
        </p:txBody>
      </p:sp>
      <p:sp>
        <p:nvSpPr>
          <p:cNvPr id="14" name="Title 13" descr="Brief History of NIDILRR" title="Brief History"/>
          <p:cNvSpPr>
            <a:spLocks noGrp="1"/>
          </p:cNvSpPr>
          <p:nvPr>
            <p:ph type="title"/>
          </p:nvPr>
        </p:nvSpPr>
        <p:spPr>
          <a:xfrm>
            <a:off x="457200" y="274638"/>
            <a:ext cx="8229600" cy="792162"/>
          </a:xfrm>
        </p:spPr>
        <p:txBody>
          <a:bodyPr/>
          <a:lstStyle/>
          <a:p>
            <a:r>
              <a:rPr lang="en-US" dirty="0" smtClean="0"/>
              <a:t>Brief History</a:t>
            </a:r>
            <a:endParaRPr lang="en-US" dirty="0"/>
          </a:p>
        </p:txBody>
      </p:sp>
    </p:spTree>
    <p:extLst>
      <p:ext uri="{BB962C8B-B14F-4D97-AF65-F5344CB8AC3E}">
        <p14:creationId xmlns:p14="http://schemas.microsoft.com/office/powerpoint/2010/main" val="1219976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7AA28999-D008-419E-9628-EE1C64F81F4C}" type="slidenum">
              <a:rPr lang="en-US" smtClean="0"/>
              <a:pPr/>
              <a:t>3</a:t>
            </a:fld>
            <a:endParaRPr lang="en-US" dirty="0"/>
          </a:p>
        </p:txBody>
      </p:sp>
      <p:sp>
        <p:nvSpPr>
          <p:cNvPr id="7" name="TextBox 6"/>
          <p:cNvSpPr txBox="1"/>
          <p:nvPr/>
        </p:nvSpPr>
        <p:spPr>
          <a:xfrm>
            <a:off x="762000" y="4148920"/>
            <a:ext cx="7924800" cy="1200329"/>
          </a:xfrm>
          <a:prstGeom prst="rect">
            <a:avLst/>
          </a:prstGeom>
          <a:noFill/>
        </p:spPr>
        <p:txBody>
          <a:bodyPr wrap="square" rtlCol="0">
            <a:spAutoFit/>
          </a:bodyPr>
          <a:lstStyle/>
          <a:p>
            <a:pPr algn="ctr"/>
            <a:r>
              <a:rPr lang="en-US" sz="2400" b="1" dirty="0"/>
              <a:t>NIDILRR holds one Phase I competition each year at the beginning of the year, and one Phase II competition sometime in the spring.</a:t>
            </a:r>
            <a:endParaRPr lang="en-US" sz="2000" b="1" dirty="0"/>
          </a:p>
        </p:txBody>
      </p:sp>
      <p:sp>
        <p:nvSpPr>
          <p:cNvPr id="6" name="TextBox 5"/>
          <p:cNvSpPr txBox="1"/>
          <p:nvPr/>
        </p:nvSpPr>
        <p:spPr>
          <a:xfrm>
            <a:off x="685800" y="1417638"/>
            <a:ext cx="7772400" cy="2585323"/>
          </a:xfrm>
          <a:prstGeom prst="rect">
            <a:avLst/>
          </a:prstGeom>
          <a:noFill/>
        </p:spPr>
        <p:txBody>
          <a:bodyPr wrap="square" rtlCol="0">
            <a:spAutoFit/>
          </a:bodyPr>
          <a:lstStyle/>
          <a:p>
            <a:pPr algn="ctr"/>
            <a:r>
              <a:rPr lang="en-US" sz="2400" dirty="0"/>
              <a:t>NIDILRR’s SBIR program is unique in that its sole purpose is to fund small business grants to perform research and development designed to improve the lives of people with disabilities. 	</a:t>
            </a:r>
          </a:p>
          <a:p>
            <a:endParaRPr lang="en-US" sz="2400" dirty="0"/>
          </a:p>
          <a:p>
            <a:pPr algn="ctr"/>
            <a:r>
              <a:rPr lang="en-US" sz="2400" dirty="0"/>
              <a:t>NIDILRR’s SBIR budget is approximately $3.2 million per year.</a:t>
            </a:r>
          </a:p>
          <a:p>
            <a:endParaRPr lang="en-US" dirty="0"/>
          </a:p>
        </p:txBody>
      </p:sp>
      <p:sp>
        <p:nvSpPr>
          <p:cNvPr id="2" name="Title 1"/>
          <p:cNvSpPr>
            <a:spLocks noGrp="1"/>
          </p:cNvSpPr>
          <p:nvPr>
            <p:ph type="title"/>
          </p:nvPr>
        </p:nvSpPr>
        <p:spPr/>
        <p:txBody>
          <a:bodyPr>
            <a:normAutofit fontScale="90000"/>
          </a:bodyPr>
          <a:lstStyle/>
          <a:p>
            <a:r>
              <a:rPr lang="en-US" dirty="0" smtClean="0"/>
              <a:t>NIDILRR’s Unique SBIR Program</a:t>
            </a:r>
            <a:endParaRPr lang="en-US" dirty="0"/>
          </a:p>
        </p:txBody>
      </p:sp>
    </p:spTree>
    <p:extLst>
      <p:ext uri="{BB962C8B-B14F-4D97-AF65-F5344CB8AC3E}">
        <p14:creationId xmlns:p14="http://schemas.microsoft.com/office/powerpoint/2010/main" val="36354711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7AA28999-D008-419E-9628-EE1C64F81F4C}" type="slidenum">
              <a:rPr lang="en-US" smtClean="0"/>
              <a:pPr/>
              <a:t>4</a:t>
            </a:fld>
            <a:endParaRPr lang="en-US" dirty="0"/>
          </a:p>
        </p:txBody>
      </p:sp>
      <p:sp>
        <p:nvSpPr>
          <p:cNvPr id="5" name="TextBox 4"/>
          <p:cNvSpPr txBox="1"/>
          <p:nvPr/>
        </p:nvSpPr>
        <p:spPr>
          <a:xfrm>
            <a:off x="533400" y="1219200"/>
            <a:ext cx="8458200" cy="4524315"/>
          </a:xfrm>
          <a:prstGeom prst="rect">
            <a:avLst/>
          </a:prstGeom>
          <a:noFill/>
        </p:spPr>
        <p:txBody>
          <a:bodyPr wrap="square" rtlCol="0">
            <a:spAutoFit/>
          </a:bodyPr>
          <a:lstStyle/>
          <a:p>
            <a:pPr marL="205740"/>
            <a:r>
              <a:rPr lang="en-US" b="1" u="sng" dirty="0">
                <a:solidFill>
                  <a:schemeClr val="tx2"/>
                </a:solidFill>
                <a:cs typeface="Arial" panose="020B0604020202020204" pitchFamily="34" charset="0"/>
              </a:rPr>
              <a:t>Phase I</a:t>
            </a:r>
          </a:p>
          <a:p>
            <a:pPr marL="765810" lvl="1" indent="-285750">
              <a:buFont typeface="Arial" panose="020B0604020202020204" pitchFamily="34" charset="0"/>
              <a:buChar char="•"/>
            </a:pPr>
            <a:r>
              <a:rPr lang="en-US" dirty="0">
                <a:solidFill>
                  <a:schemeClr val="tx1"/>
                </a:solidFill>
                <a:cs typeface="Arial" panose="020B0604020202020204" pitchFamily="34" charset="0"/>
              </a:rPr>
              <a:t>Develop prototypes, models, proofs-of-concept</a:t>
            </a:r>
          </a:p>
          <a:p>
            <a:pPr marL="765810" lvl="1" indent="-285750">
              <a:buFont typeface="Arial" panose="020B0604020202020204" pitchFamily="34" charset="0"/>
              <a:buChar char="•"/>
            </a:pPr>
            <a:r>
              <a:rPr lang="en-US" dirty="0">
                <a:solidFill>
                  <a:schemeClr val="tx1"/>
                </a:solidFill>
                <a:cs typeface="Arial" panose="020B0604020202020204" pitchFamily="34" charset="0"/>
              </a:rPr>
              <a:t>Up to $100,000 for six months</a:t>
            </a:r>
          </a:p>
          <a:p>
            <a:pPr marL="765810" lvl="1" indent="-285750">
              <a:buFont typeface="Arial" panose="020B0604020202020204" pitchFamily="34" charset="0"/>
              <a:buChar char="•"/>
            </a:pPr>
            <a:r>
              <a:rPr lang="en-US" dirty="0">
                <a:solidFill>
                  <a:schemeClr val="tx1"/>
                </a:solidFill>
                <a:cs typeface="Arial" panose="020B0604020202020204" pitchFamily="34" charset="0"/>
              </a:rPr>
              <a:t>10 awards per year</a:t>
            </a:r>
          </a:p>
          <a:p>
            <a:pPr marL="765810" lvl="1" indent="-285750">
              <a:buFont typeface="Arial" panose="020B0604020202020204" pitchFamily="34" charset="0"/>
              <a:buChar char="•"/>
            </a:pPr>
            <a:r>
              <a:rPr lang="en-US" dirty="0">
                <a:cs typeface="Arial" panose="020B0604020202020204" pitchFamily="34" charset="0"/>
              </a:rPr>
              <a:t>4</a:t>
            </a:r>
            <a:r>
              <a:rPr lang="en-US" dirty="0">
                <a:solidFill>
                  <a:schemeClr val="tx1"/>
                </a:solidFill>
                <a:cs typeface="Arial" panose="020B0604020202020204" pitchFamily="34" charset="0"/>
              </a:rPr>
              <a:t>0 to 50 applications </a:t>
            </a:r>
            <a:br>
              <a:rPr lang="en-US" dirty="0">
                <a:solidFill>
                  <a:schemeClr val="tx1"/>
                </a:solidFill>
                <a:cs typeface="Arial" panose="020B0604020202020204" pitchFamily="34" charset="0"/>
              </a:rPr>
            </a:br>
            <a:endParaRPr lang="en-US" dirty="0">
              <a:solidFill>
                <a:schemeClr val="tx1"/>
              </a:solidFill>
              <a:cs typeface="Arial" panose="020B0604020202020204" pitchFamily="34" charset="0"/>
            </a:endParaRPr>
          </a:p>
          <a:p>
            <a:pPr marL="205740"/>
            <a:r>
              <a:rPr lang="en-US" b="1" u="sng" dirty="0">
                <a:solidFill>
                  <a:schemeClr val="tx2"/>
                </a:solidFill>
                <a:cs typeface="Arial" panose="020B0604020202020204" pitchFamily="34" charset="0"/>
              </a:rPr>
              <a:t>Phase II</a:t>
            </a:r>
          </a:p>
          <a:p>
            <a:pPr marL="765810" lvl="1" indent="-285750">
              <a:buFont typeface="Arial" panose="020B0604020202020204" pitchFamily="34" charset="0"/>
              <a:buChar char="•"/>
            </a:pPr>
            <a:r>
              <a:rPr lang="en-US" dirty="0">
                <a:solidFill>
                  <a:schemeClr val="tx1"/>
                </a:solidFill>
                <a:cs typeface="Arial" panose="020B0604020202020204" pitchFamily="34" charset="0"/>
              </a:rPr>
              <a:t>Further research and development to bring Phase I concepts to commercialization</a:t>
            </a:r>
          </a:p>
          <a:p>
            <a:pPr marL="765810" lvl="1" indent="-285750">
              <a:buFont typeface="Arial" panose="020B0604020202020204" pitchFamily="34" charset="0"/>
              <a:buChar char="•"/>
            </a:pPr>
            <a:r>
              <a:rPr lang="en-US" dirty="0">
                <a:solidFill>
                  <a:schemeClr val="tx1"/>
                </a:solidFill>
                <a:cs typeface="Arial" panose="020B0604020202020204" pitchFamily="34" charset="0"/>
              </a:rPr>
              <a:t>Successful Phase I grantees invited to apply </a:t>
            </a:r>
          </a:p>
          <a:p>
            <a:pPr marL="765810" lvl="1" indent="-285750">
              <a:buFont typeface="Arial" panose="020B0604020202020204" pitchFamily="34" charset="0"/>
              <a:buChar char="•"/>
            </a:pPr>
            <a:r>
              <a:rPr lang="en-US" dirty="0">
                <a:solidFill>
                  <a:schemeClr val="tx1"/>
                </a:solidFill>
                <a:cs typeface="Arial" panose="020B0604020202020204" pitchFamily="34" charset="0"/>
              </a:rPr>
              <a:t>$575,000 over two years ($200,000−$300,000 per year)</a:t>
            </a:r>
          </a:p>
          <a:p>
            <a:pPr marL="765810" lvl="1" indent="-285750">
              <a:buFont typeface="Arial" panose="020B0604020202020204" pitchFamily="34" charset="0"/>
              <a:buChar char="•"/>
            </a:pPr>
            <a:r>
              <a:rPr lang="en-US" dirty="0">
                <a:solidFill>
                  <a:schemeClr val="tx1"/>
                </a:solidFill>
                <a:cs typeface="Arial" panose="020B0604020202020204" pitchFamily="34" charset="0"/>
              </a:rPr>
              <a:t>Awards for two years</a:t>
            </a:r>
          </a:p>
          <a:p>
            <a:pPr marL="765810" lvl="1" indent="-285750">
              <a:buFont typeface="Arial" panose="020B0604020202020204" pitchFamily="34" charset="0"/>
              <a:buChar char="•"/>
            </a:pPr>
            <a:r>
              <a:rPr lang="en-US" dirty="0">
                <a:solidFill>
                  <a:schemeClr val="tx1"/>
                </a:solidFill>
                <a:cs typeface="Arial" panose="020B0604020202020204" pitchFamily="34" charset="0"/>
              </a:rPr>
              <a:t>4 to 5 awards per year  </a:t>
            </a:r>
          </a:p>
          <a:p>
            <a:pPr marL="765810" lvl="1" indent="-285750">
              <a:buFont typeface="Arial" panose="020B0604020202020204" pitchFamily="34" charset="0"/>
              <a:buChar char="•"/>
            </a:pPr>
            <a:r>
              <a:rPr lang="en-US" dirty="0">
                <a:solidFill>
                  <a:schemeClr val="tx1"/>
                </a:solidFill>
                <a:cs typeface="Arial" panose="020B0604020202020204" pitchFamily="34" charset="0"/>
              </a:rPr>
              <a:t>14-17 applications (Phase I grantees throughout federal government are eligible to apply)</a:t>
            </a:r>
          </a:p>
          <a:p>
            <a:pPr marL="765810" lvl="1" indent="-285750">
              <a:buFont typeface="Arial" panose="020B0604020202020204" pitchFamily="34" charset="0"/>
              <a:buChar char="•"/>
            </a:pPr>
            <a:r>
              <a:rPr lang="en-US" dirty="0">
                <a:solidFill>
                  <a:schemeClr val="tx1"/>
                </a:solidFill>
                <a:cs typeface="Arial" panose="020B0604020202020204" pitchFamily="34" charset="0"/>
              </a:rPr>
              <a:t>8 +/- active awards</a:t>
            </a:r>
          </a:p>
        </p:txBody>
      </p:sp>
      <p:sp>
        <p:nvSpPr>
          <p:cNvPr id="2" name="Title 1"/>
          <p:cNvSpPr>
            <a:spLocks noGrp="1"/>
          </p:cNvSpPr>
          <p:nvPr>
            <p:ph type="title"/>
          </p:nvPr>
        </p:nvSpPr>
        <p:spPr/>
        <p:txBody>
          <a:bodyPr/>
          <a:lstStyle/>
          <a:p>
            <a:r>
              <a:rPr lang="en-US" dirty="0" smtClean="0"/>
              <a:t>Phases</a:t>
            </a:r>
            <a:endParaRPr lang="en-US" dirty="0"/>
          </a:p>
        </p:txBody>
      </p:sp>
    </p:spTree>
    <p:extLst>
      <p:ext uri="{BB962C8B-B14F-4D97-AF65-F5344CB8AC3E}">
        <p14:creationId xmlns:p14="http://schemas.microsoft.com/office/powerpoint/2010/main" val="11435274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7AA28999-D008-419E-9628-EE1C64F81F4C}" type="slidenum">
              <a:rPr lang="en-US" smtClean="0"/>
              <a:pPr/>
              <a:t>5</a:t>
            </a:fld>
            <a:endParaRPr lang="en-US" dirty="0"/>
          </a:p>
        </p:txBody>
      </p:sp>
      <p:sp>
        <p:nvSpPr>
          <p:cNvPr id="3" name="Rectangle 2"/>
          <p:cNvSpPr/>
          <p:nvPr/>
        </p:nvSpPr>
        <p:spPr>
          <a:xfrm>
            <a:off x="742336" y="1524000"/>
            <a:ext cx="7944464" cy="4093428"/>
          </a:xfrm>
          <a:prstGeom prst="rect">
            <a:avLst/>
          </a:prstGeom>
        </p:spPr>
        <p:txBody>
          <a:bodyPr wrap="square">
            <a:spAutoFit/>
          </a:bodyPr>
          <a:lstStyle/>
          <a:p>
            <a:pPr marL="342900" indent="-342900">
              <a:buFont typeface="Arial" panose="020B0604020202020204" pitchFamily="34" charset="0"/>
              <a:buChar char="•"/>
            </a:pPr>
            <a:r>
              <a:rPr lang="en-US" sz="2000" dirty="0">
                <a:cs typeface="Arial" panose="020B0604020202020204" pitchFamily="34" charset="0"/>
              </a:rPr>
              <a:t>No mobile apps (we fund an App Factory separately)</a:t>
            </a:r>
          </a:p>
          <a:p>
            <a:pPr marL="342900" indent="-342900">
              <a:buFont typeface="Arial" panose="020B0604020202020204" pitchFamily="34" charset="0"/>
              <a:buChar char="•"/>
            </a:pPr>
            <a:r>
              <a:rPr lang="en-US" sz="2000" dirty="0">
                <a:cs typeface="Arial" panose="020B0604020202020204" pitchFamily="34" charset="0"/>
              </a:rPr>
              <a:t>No: Fast Track, Direct to Phase II, Phase </a:t>
            </a:r>
            <a:r>
              <a:rPr lang="en-US" sz="2000" dirty="0" err="1">
                <a:cs typeface="Arial" panose="020B0604020202020204" pitchFamily="34" charset="0"/>
              </a:rPr>
              <a:t>IIB</a:t>
            </a:r>
            <a:r>
              <a:rPr lang="en-US" sz="2000" dirty="0">
                <a:cs typeface="Arial" panose="020B0604020202020204" pitchFamily="34" charset="0"/>
              </a:rPr>
              <a:t>, or </a:t>
            </a:r>
            <a:r>
              <a:rPr lang="en-US" sz="2000" dirty="0" err="1">
                <a:cs typeface="Arial" panose="020B0604020202020204" pitchFamily="34" charset="0"/>
              </a:rPr>
              <a:t>TABA</a:t>
            </a:r>
            <a:endParaRPr lang="en-US" sz="2000" dirty="0">
              <a:cs typeface="Arial" panose="020B0604020202020204" pitchFamily="34" charset="0"/>
            </a:endParaRPr>
          </a:p>
          <a:p>
            <a:pPr marL="342900" indent="-342900">
              <a:buFont typeface="Arial" panose="020B0604020202020204" pitchFamily="34" charset="0"/>
              <a:buChar char="•"/>
            </a:pPr>
            <a:r>
              <a:rPr lang="en-US" sz="2000" dirty="0">
                <a:cs typeface="Arial" panose="020B0604020202020204" pitchFamily="34" charset="0"/>
              </a:rPr>
              <a:t>If no indirect cost rate agreement exists, indirect costs are limited to 10%</a:t>
            </a:r>
          </a:p>
          <a:p>
            <a:pPr marL="342900" indent="-342900">
              <a:buFont typeface="Arial" panose="020B0604020202020204" pitchFamily="34" charset="0"/>
              <a:buChar char="•"/>
            </a:pPr>
            <a:r>
              <a:rPr lang="en-US" sz="2000" dirty="0">
                <a:cs typeface="Arial" panose="020B0604020202020204" pitchFamily="34" charset="0"/>
              </a:rPr>
              <a:t>Indirect costs and fees come out of grant </a:t>
            </a:r>
            <a:r>
              <a:rPr lang="en-US" sz="2000" dirty="0" smtClean="0">
                <a:cs typeface="Arial" panose="020B0604020202020204" pitchFamily="34" charset="0"/>
              </a:rPr>
              <a:t>funds</a:t>
            </a:r>
            <a:endParaRPr lang="en-US" sz="2000" dirty="0">
              <a:cs typeface="Arial" panose="020B0604020202020204" pitchFamily="34" charset="0"/>
              <a:hlinkClick r:id="rId2"/>
            </a:endParaRPr>
          </a:p>
          <a:p>
            <a:pPr marL="342900" indent="-342900">
              <a:buFont typeface="Arial" panose="020B0604020202020204" pitchFamily="34" charset="0"/>
              <a:buChar char="•"/>
            </a:pPr>
            <a:r>
              <a:rPr lang="en-US" sz="2000" dirty="0">
                <a:cs typeface="Arial" panose="020B0604020202020204" pitchFamily="34" charset="0"/>
                <a:hlinkClick r:id="rId2"/>
              </a:rPr>
              <a:t>Prior Phase I awards</a:t>
            </a:r>
            <a:r>
              <a:rPr lang="en-US" sz="2000" dirty="0">
                <a:cs typeface="Arial" panose="020B0604020202020204" pitchFamily="34" charset="0"/>
              </a:rPr>
              <a:t> </a:t>
            </a:r>
          </a:p>
          <a:p>
            <a:pPr marL="342900" indent="-342900">
              <a:buFont typeface="Arial" panose="020B0604020202020204" pitchFamily="34" charset="0"/>
              <a:buChar char="•"/>
            </a:pPr>
            <a:r>
              <a:rPr lang="en-US" sz="2000" dirty="0">
                <a:cs typeface="Arial" panose="020B0604020202020204" pitchFamily="34" charset="0"/>
                <a:hlinkClick r:id="rId3"/>
              </a:rPr>
              <a:t>Prior Phase II awards</a:t>
            </a:r>
            <a:r>
              <a:rPr lang="en-US" sz="2000" dirty="0">
                <a:cs typeface="Arial" panose="020B0604020202020204" pitchFamily="34" charset="0"/>
              </a:rPr>
              <a:t> (commercial success rate over 50%)</a:t>
            </a:r>
          </a:p>
          <a:p>
            <a:endParaRPr lang="en-US" sz="2000" dirty="0">
              <a:cs typeface="Arial" panose="020B0604020202020204" pitchFamily="34" charset="0"/>
            </a:endParaRPr>
          </a:p>
          <a:p>
            <a:r>
              <a:rPr lang="en-US" sz="2000" dirty="0">
                <a:cs typeface="Arial" panose="020B0604020202020204" pitchFamily="34" charset="0"/>
              </a:rPr>
              <a:t>Examples: low vision (navigation, readers, tactile devices), mobile apps (scheduling, employment, monitoring), prosthetics and fitting,  portable dialysis, switches for severe mobility impairments, learning software for hearing, hearing aid software (signing, etc.), wheelchair navigation &amp; propulsion, </a:t>
            </a:r>
            <a:r>
              <a:rPr lang="en-US" sz="2000" dirty="0" err="1">
                <a:cs typeface="Arial" panose="020B0604020202020204" pitchFamily="34" charset="0"/>
              </a:rPr>
              <a:t>telerehabilitation</a:t>
            </a:r>
            <a:r>
              <a:rPr lang="en-US" sz="2000" dirty="0">
                <a:cs typeface="Arial" panose="020B0604020202020204" pitchFamily="34" charset="0"/>
              </a:rPr>
              <a:t>, etc.</a:t>
            </a:r>
          </a:p>
        </p:txBody>
      </p:sp>
      <p:sp>
        <p:nvSpPr>
          <p:cNvPr id="2" name="Title 1"/>
          <p:cNvSpPr>
            <a:spLocks noGrp="1"/>
          </p:cNvSpPr>
          <p:nvPr>
            <p:ph type="title"/>
          </p:nvPr>
        </p:nvSpPr>
        <p:spPr/>
        <p:txBody>
          <a:bodyPr/>
          <a:lstStyle/>
          <a:p>
            <a:r>
              <a:rPr lang="en-US" dirty="0" smtClean="0"/>
              <a:t>More Information</a:t>
            </a:r>
            <a:endParaRPr lang="en-US" dirty="0"/>
          </a:p>
        </p:txBody>
      </p:sp>
    </p:spTree>
    <p:extLst>
      <p:ext uri="{BB962C8B-B14F-4D97-AF65-F5344CB8AC3E}">
        <p14:creationId xmlns:p14="http://schemas.microsoft.com/office/powerpoint/2010/main" val="27274327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981200"/>
            <a:ext cx="8275608" cy="4001095"/>
          </a:xfrm>
          <a:prstGeom prst="rect">
            <a:avLst/>
          </a:prstGeom>
          <a:noFill/>
        </p:spPr>
        <p:txBody>
          <a:bodyPr wrap="square" rtlCol="0">
            <a:spAutoFit/>
          </a:bodyPr>
          <a:lstStyle/>
          <a:p>
            <a:pPr algn="ctr"/>
            <a:endParaRPr lang="en-US" sz="2800" dirty="0">
              <a:solidFill>
                <a:schemeClr val="accent5">
                  <a:lumMod val="75000"/>
                </a:schemeClr>
              </a:solidFill>
              <a:latin typeface="+mj-lt"/>
            </a:endParaRPr>
          </a:p>
          <a:p>
            <a:pPr marL="285750" indent="-285750">
              <a:buFont typeface="Arial" panose="020B0604020202020204" pitchFamily="34" charset="0"/>
              <a:buChar char="•"/>
            </a:pPr>
            <a:r>
              <a:rPr lang="en-US" sz="2400" dirty="0"/>
              <a:t>2017: 66 applications, ten funded 10/66 = 15 percent</a:t>
            </a:r>
          </a:p>
          <a:p>
            <a:pPr marL="285750" indent="-285750">
              <a:buFont typeface="Arial" panose="020B0604020202020204" pitchFamily="34" charset="0"/>
              <a:buChar char="•"/>
            </a:pPr>
            <a:r>
              <a:rPr lang="en-US" sz="2400" dirty="0"/>
              <a:t>2018: 46 applications, ten funded 10/46 = 22 percent</a:t>
            </a:r>
          </a:p>
          <a:p>
            <a:pPr marL="285750" indent="-285750">
              <a:buFont typeface="Arial" panose="020B0604020202020204" pitchFamily="34" charset="0"/>
              <a:buChar char="•"/>
            </a:pPr>
            <a:r>
              <a:rPr lang="en-US" sz="2400" dirty="0"/>
              <a:t>2019: 41 applications, ten funded 10/41 = 24 percent</a:t>
            </a:r>
          </a:p>
          <a:p>
            <a:pPr marL="285750" indent="-285750">
              <a:buFont typeface="Arial" panose="020B0604020202020204" pitchFamily="34" charset="0"/>
              <a:buChar char="•"/>
            </a:pPr>
            <a:r>
              <a:rPr lang="en-US" sz="2400" dirty="0"/>
              <a:t>2020: 17 applications, ten funded 10/17 = 59 percent*</a:t>
            </a:r>
          </a:p>
          <a:p>
            <a:pPr marL="285750" indent="-285750">
              <a:buFont typeface="Arial" panose="020B0604020202020204" pitchFamily="34" charset="0"/>
              <a:buChar char="•"/>
            </a:pPr>
            <a:r>
              <a:rPr lang="en-US" sz="2400" dirty="0"/>
              <a:t>2021: 32 applications, ten funded 10/32 = 31 percent</a:t>
            </a:r>
          </a:p>
          <a:p>
            <a:endParaRPr lang="en-US" sz="2000" dirty="0"/>
          </a:p>
          <a:p>
            <a:pPr algn="ctr"/>
            <a:r>
              <a:rPr lang="en-US" sz="2800" dirty="0"/>
              <a:t>Five-year average 50/202 = 25 percent</a:t>
            </a:r>
          </a:p>
          <a:p>
            <a:pPr marL="285750" indent="-285750">
              <a:buFont typeface="Arial" panose="020B0604020202020204" pitchFamily="34" charset="0"/>
              <a:buChar char="•"/>
            </a:pPr>
            <a:endParaRPr lang="en-US" sz="2000" dirty="0"/>
          </a:p>
          <a:p>
            <a:r>
              <a:rPr lang="en-US" sz="2000" dirty="0"/>
              <a:t>* Restriction on mobile applications introduced</a:t>
            </a:r>
          </a:p>
          <a:p>
            <a:endParaRPr lang="en-US" dirty="0"/>
          </a:p>
        </p:txBody>
      </p:sp>
      <p:sp>
        <p:nvSpPr>
          <p:cNvPr id="4" name="Title 3"/>
          <p:cNvSpPr>
            <a:spLocks noGrp="1"/>
          </p:cNvSpPr>
          <p:nvPr>
            <p:ph type="title" idx="4294967295"/>
          </p:nvPr>
        </p:nvSpPr>
        <p:spPr>
          <a:xfrm>
            <a:off x="381000" y="609600"/>
            <a:ext cx="8229600" cy="1143000"/>
          </a:xfrm>
        </p:spPr>
        <p:txBody>
          <a:bodyPr/>
          <a:lstStyle/>
          <a:p>
            <a:pPr rtl="0" eaLnBrk="1" latinLnBrk="0" hangingPunct="1"/>
            <a:r>
              <a:rPr lang="en-US" sz="4400" kern="1200" dirty="0" smtClean="0">
                <a:solidFill>
                  <a:srgbClr val="0A4F90"/>
                </a:solidFill>
                <a:effectLst/>
                <a:latin typeface="Arial" panose="020B0604020202020204" pitchFamily="34" charset="0"/>
                <a:ea typeface="+mn-ea"/>
                <a:cs typeface="+mn-cs"/>
              </a:rPr>
              <a:t>Phase I Chances of Success:</a:t>
            </a:r>
            <a:endParaRPr lang="en-US" dirty="0" smtClean="0">
              <a:effectLst/>
            </a:endParaRPr>
          </a:p>
          <a:p>
            <a:endParaRPr lang="en-US" dirty="0"/>
          </a:p>
        </p:txBody>
      </p:sp>
    </p:spTree>
    <p:extLst>
      <p:ext uri="{BB962C8B-B14F-4D97-AF65-F5344CB8AC3E}">
        <p14:creationId xmlns:p14="http://schemas.microsoft.com/office/powerpoint/2010/main" val="30190865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3554" y="1981200"/>
            <a:ext cx="8476891" cy="3939540"/>
          </a:xfrm>
          <a:prstGeom prst="rect">
            <a:avLst/>
          </a:prstGeom>
          <a:noFill/>
        </p:spPr>
        <p:txBody>
          <a:bodyPr wrap="square" rtlCol="0">
            <a:spAutoFit/>
          </a:bodyPr>
          <a:lstStyle/>
          <a:p>
            <a:endParaRPr lang="en-US" dirty="0"/>
          </a:p>
          <a:p>
            <a:pPr marL="285750" indent="-285750">
              <a:buFont typeface="Arial" panose="020B0604020202020204" pitchFamily="34" charset="0"/>
              <a:buChar char="•"/>
            </a:pPr>
            <a:r>
              <a:rPr lang="en-US" sz="2400" dirty="0"/>
              <a:t>2017: 14 applications, four funded 4/14 = 29 percent</a:t>
            </a:r>
          </a:p>
          <a:p>
            <a:pPr marL="285750" indent="-285750">
              <a:buFont typeface="Arial" panose="020B0604020202020204" pitchFamily="34" charset="0"/>
              <a:buChar char="•"/>
            </a:pPr>
            <a:r>
              <a:rPr lang="en-US" sz="2400" dirty="0"/>
              <a:t>2018: 14 applications, four funded 4/14 = 29 percent</a:t>
            </a:r>
          </a:p>
          <a:p>
            <a:pPr marL="285750" indent="-285750">
              <a:buFont typeface="Arial" panose="020B0604020202020204" pitchFamily="34" charset="0"/>
              <a:buChar char="•"/>
            </a:pPr>
            <a:r>
              <a:rPr lang="en-US" sz="2400" dirty="0"/>
              <a:t>2019: 15 applications, four funded 4/15 = 27 percent</a:t>
            </a:r>
          </a:p>
          <a:p>
            <a:pPr marL="285750" indent="-285750">
              <a:buFont typeface="Arial" panose="020B0604020202020204" pitchFamily="34" charset="0"/>
              <a:buChar char="•"/>
            </a:pPr>
            <a:r>
              <a:rPr lang="en-US" sz="2400" dirty="0"/>
              <a:t>2020: 15 applications, four funded 4/15 = 27 percent</a:t>
            </a:r>
          </a:p>
          <a:p>
            <a:pPr marL="285750" indent="-285750">
              <a:buFont typeface="Arial" panose="020B0604020202020204" pitchFamily="34" charset="0"/>
              <a:buChar char="•"/>
            </a:pPr>
            <a:r>
              <a:rPr lang="en-US" sz="2400" dirty="0"/>
              <a:t>2021: 14 applications, four funded 4/15 = 29 percent</a:t>
            </a:r>
          </a:p>
          <a:p>
            <a:endParaRPr lang="en-US" dirty="0"/>
          </a:p>
          <a:p>
            <a:pPr algn="ctr"/>
            <a:r>
              <a:rPr lang="en-US" sz="2800" dirty="0"/>
              <a:t>Five-year average 20/72 = 28 percent</a:t>
            </a:r>
          </a:p>
          <a:p>
            <a:pPr algn="ctr"/>
            <a:endParaRPr lang="en-US" sz="2400" dirty="0"/>
          </a:p>
          <a:p>
            <a:pPr algn="ctr"/>
            <a:r>
              <a:rPr lang="en-US" sz="2400" dirty="0"/>
              <a:t>Phase II commercialization success rate &gt; 50 percent</a:t>
            </a:r>
          </a:p>
          <a:p>
            <a:endParaRPr lang="en-US" dirty="0"/>
          </a:p>
        </p:txBody>
      </p:sp>
      <p:sp>
        <p:nvSpPr>
          <p:cNvPr id="3" name="Title 2"/>
          <p:cNvSpPr>
            <a:spLocks noGrp="1"/>
          </p:cNvSpPr>
          <p:nvPr>
            <p:ph type="title" idx="4294967295"/>
          </p:nvPr>
        </p:nvSpPr>
        <p:spPr>
          <a:xfrm>
            <a:off x="333554" y="859971"/>
            <a:ext cx="8229600" cy="1143000"/>
          </a:xfrm>
        </p:spPr>
        <p:txBody>
          <a:bodyPr/>
          <a:lstStyle/>
          <a:p>
            <a:pPr rtl="0" eaLnBrk="1" latinLnBrk="0" hangingPunct="1"/>
            <a:r>
              <a:rPr lang="en-US" sz="4400" kern="1200" dirty="0" smtClean="0">
                <a:solidFill>
                  <a:srgbClr val="0A4F90"/>
                </a:solidFill>
                <a:effectLst/>
                <a:latin typeface="Arial" panose="020B0604020202020204" pitchFamily="34" charset="0"/>
                <a:ea typeface="+mn-ea"/>
                <a:cs typeface="+mn-cs"/>
              </a:rPr>
              <a:t>Phase II Chances of Success:</a:t>
            </a:r>
            <a:endParaRPr lang="en-US" dirty="0" smtClean="0">
              <a:effectLst/>
            </a:endParaRPr>
          </a:p>
          <a:p>
            <a:endParaRPr lang="en-US" dirty="0"/>
          </a:p>
        </p:txBody>
      </p:sp>
    </p:spTree>
    <p:extLst>
      <p:ext uri="{BB962C8B-B14F-4D97-AF65-F5344CB8AC3E}">
        <p14:creationId xmlns:p14="http://schemas.microsoft.com/office/powerpoint/2010/main" val="1358987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09600" y="542495"/>
            <a:ext cx="8171744" cy="528638"/>
          </a:xfrm>
        </p:spPr>
        <p:txBody>
          <a:bodyPr>
            <a:noAutofit/>
          </a:bodyPr>
          <a:lstStyle/>
          <a:p>
            <a:r>
              <a:rPr lang="en-US" b="0" dirty="0"/>
              <a:t>Applying for a NIDILRR Grant </a:t>
            </a:r>
          </a:p>
        </p:txBody>
      </p:sp>
      <p:sp>
        <p:nvSpPr>
          <p:cNvPr id="6" name="Content Placeholder 2"/>
          <p:cNvSpPr>
            <a:spLocks noGrp="1"/>
          </p:cNvSpPr>
          <p:nvPr>
            <p:ph idx="1"/>
          </p:nvPr>
        </p:nvSpPr>
        <p:spPr>
          <a:xfrm>
            <a:off x="457200" y="1371600"/>
            <a:ext cx="8229600" cy="4267200"/>
          </a:xfrm>
        </p:spPr>
        <p:txBody>
          <a:bodyPr>
            <a:normAutofit fontScale="92500" lnSpcReduction="20000"/>
          </a:bodyPr>
          <a:lstStyle/>
          <a:p>
            <a:r>
              <a:rPr lang="en-US" sz="2000" b="1" dirty="0"/>
              <a:t>Grant Opportunities: </a:t>
            </a:r>
          </a:p>
          <a:p>
            <a:pPr lvl="1"/>
            <a:r>
              <a:rPr lang="en-US" sz="1800" b="0" dirty="0">
                <a:hlinkClick r:id="rId2" tooltip="link to Grants.gov"/>
              </a:rPr>
              <a:t>https://www.grants.gov</a:t>
            </a:r>
            <a:r>
              <a:rPr lang="en-US" sz="1800" b="0" dirty="0" smtClean="0">
                <a:hlinkClick r:id="rId2" tooltip="link to Grants.gov"/>
              </a:rPr>
              <a:t>/</a:t>
            </a:r>
            <a:r>
              <a:rPr lang="en-US" sz="1800" b="0" dirty="0" smtClean="0"/>
              <a:t> (link to Grants.gov)</a:t>
            </a:r>
            <a:endParaRPr lang="en-US" sz="1800" b="0" dirty="0"/>
          </a:p>
          <a:p>
            <a:pPr lvl="1"/>
            <a:r>
              <a:rPr lang="en-US" sz="1800" dirty="0" smtClean="0"/>
              <a:t>Subscribe to </a:t>
            </a:r>
            <a:r>
              <a:rPr lang="en-US" sz="1800" dirty="0"/>
              <a:t>this Grants.gov </a:t>
            </a:r>
            <a:r>
              <a:rPr lang="en-US" sz="1800" dirty="0" smtClean="0"/>
              <a:t>search: </a:t>
            </a:r>
            <a:r>
              <a:rPr lang="en-US" sz="1800" u="sng" dirty="0" smtClean="0">
                <a:hlinkClick r:id="rId3" tooltip="Link to Grants.gov search for NIDILRR grants"/>
              </a:rPr>
              <a:t>https</a:t>
            </a:r>
            <a:r>
              <a:rPr lang="en-US" sz="1800" u="sng" dirty="0">
                <a:hlinkClick r:id="rId3" tooltip="Link to Grants.gov search for NIDILRR grants"/>
              </a:rPr>
              <a:t>://</a:t>
            </a:r>
            <a:r>
              <a:rPr lang="en-US" sz="1800" u="sng" dirty="0" smtClean="0">
                <a:hlinkClick r:id="rId3" tooltip="Link to Grants.gov search for NIDILRR grants"/>
              </a:rPr>
              <a:t>www.grants.gov/web/grants/search-grants.html?keywords=nidilrr</a:t>
            </a:r>
            <a:endParaRPr lang="en-US" sz="1800" b="0" dirty="0"/>
          </a:p>
          <a:p>
            <a:r>
              <a:rPr lang="en-US" sz="2000" b="1" dirty="0"/>
              <a:t>Working with a NIDILRR Grant:</a:t>
            </a:r>
            <a:endParaRPr lang="en-US" sz="2000" b="1" dirty="0">
              <a:hlinkClick r:id="rId4"/>
            </a:endParaRPr>
          </a:p>
          <a:p>
            <a:pPr lvl="1"/>
            <a:r>
              <a:rPr lang="en-US" sz="1800" dirty="0"/>
              <a:t>Maintaining and </a:t>
            </a:r>
            <a:r>
              <a:rPr lang="en-US" sz="1800" dirty="0" smtClean="0"/>
              <a:t>amending at Grant Solutions: </a:t>
            </a:r>
            <a:r>
              <a:rPr lang="en-US" sz="1800" dirty="0">
                <a:hlinkClick r:id="rId4" tooltip="Link to GrantSolutions"/>
              </a:rPr>
              <a:t>https://home.grantsolutions.gov/home/</a:t>
            </a:r>
            <a:endParaRPr lang="en-US" sz="1800" dirty="0"/>
          </a:p>
          <a:p>
            <a:pPr lvl="1"/>
            <a:r>
              <a:rPr lang="en-US" sz="1800" dirty="0" smtClean="0"/>
              <a:t>NIDILRR </a:t>
            </a:r>
            <a:r>
              <a:rPr lang="en-US" sz="1800" dirty="0" smtClean="0"/>
              <a:t>Reporting</a:t>
            </a:r>
            <a:r>
              <a:rPr lang="en-US" sz="1800" dirty="0"/>
              <a:t>: </a:t>
            </a:r>
            <a:r>
              <a:rPr lang="en-US" sz="1800" dirty="0">
                <a:hlinkClick r:id="rId5" tooltip="Link to NIDILRR Reporting"/>
              </a:rPr>
              <a:t>https://nidilrr.rti.org/</a:t>
            </a:r>
            <a:r>
              <a:rPr lang="en-US" sz="1800" dirty="0"/>
              <a:t> </a:t>
            </a:r>
            <a:endParaRPr lang="en-US" sz="2000" dirty="0"/>
          </a:p>
          <a:p>
            <a:r>
              <a:rPr lang="en-US" sz="2000" b="1" dirty="0"/>
              <a:t>TA Resources:</a:t>
            </a:r>
          </a:p>
          <a:p>
            <a:pPr lvl="1"/>
            <a:r>
              <a:rPr lang="en-US" sz="1800" dirty="0"/>
              <a:t>Life Sciences: </a:t>
            </a:r>
            <a:r>
              <a:rPr lang="en-US" sz="1800" u="sng" dirty="0">
                <a:hlinkClick r:id="rId6" tooltip="Link to TA: Life Sciences"/>
              </a:rPr>
              <a:t>https://sbir.nih.gov/resources/lifescience-state-contacts</a:t>
            </a:r>
            <a:endParaRPr lang="en-US" sz="1800" dirty="0"/>
          </a:p>
          <a:p>
            <a:pPr lvl="1"/>
            <a:r>
              <a:rPr lang="en-US" sz="1800" dirty="0"/>
              <a:t>Local assistance: </a:t>
            </a:r>
            <a:r>
              <a:rPr lang="en-US" sz="1800" u="sng" dirty="0">
                <a:hlinkClick r:id="rId7" tooltip="Link to TA: Local assistance"/>
              </a:rPr>
              <a:t>https://www.sbir.gov/local-assistance</a:t>
            </a:r>
            <a:endParaRPr lang="en-US" sz="1800" dirty="0"/>
          </a:p>
          <a:p>
            <a:pPr lvl="1"/>
            <a:r>
              <a:rPr lang="en-US" sz="1800" dirty="0"/>
              <a:t>Federal And State Technology (FAST) Partnership Program: </a:t>
            </a:r>
            <a:r>
              <a:rPr lang="en-US" sz="1800" u="sng" dirty="0">
                <a:hlinkClick r:id="rId8" tooltip="Federal And State Technology (FAST) Partnership Program"/>
              </a:rPr>
              <a:t>https://www.sbir.gov/about-fast</a:t>
            </a:r>
            <a:r>
              <a:rPr lang="en-US" sz="1800" dirty="0"/>
              <a:t> </a:t>
            </a:r>
          </a:p>
          <a:p>
            <a:pPr>
              <a:lnSpc>
                <a:spcPct val="135000"/>
              </a:lnSpc>
              <a:spcBef>
                <a:spcPts val="0"/>
              </a:spcBef>
            </a:pPr>
            <a:r>
              <a:rPr lang="en-US" sz="2000" b="1" dirty="0"/>
              <a:t>Other Links:</a:t>
            </a:r>
          </a:p>
          <a:p>
            <a:pPr lvl="1">
              <a:lnSpc>
                <a:spcPct val="135000"/>
              </a:lnSpc>
              <a:spcBef>
                <a:spcPts val="0"/>
              </a:spcBef>
            </a:pPr>
            <a:r>
              <a:rPr lang="en-US" sz="1800" dirty="0"/>
              <a:t>NIDILRR’s SBIR Program: </a:t>
            </a:r>
            <a:r>
              <a:rPr lang="en-US" sz="1800" dirty="0">
                <a:hlinkClick r:id="rId9" tooltip="NIDILRR’s SBIR Program"/>
              </a:rPr>
              <a:t>https://</a:t>
            </a:r>
            <a:r>
              <a:rPr lang="en-US" sz="1800" dirty="0" smtClean="0">
                <a:hlinkClick r:id="rId9" tooltip="NIDILRR’s SBIR Program"/>
              </a:rPr>
              <a:t>acl.gov/programs/research-and-development/small-business-innovation-research-program</a:t>
            </a:r>
            <a:endParaRPr lang="en-US" sz="1800" dirty="0"/>
          </a:p>
        </p:txBody>
      </p:sp>
      <p:sp>
        <p:nvSpPr>
          <p:cNvPr id="2" name="Slide Number Placeholder 1"/>
          <p:cNvSpPr>
            <a:spLocks noGrp="1"/>
          </p:cNvSpPr>
          <p:nvPr>
            <p:ph type="sldNum" sz="quarter" idx="12"/>
          </p:nvPr>
        </p:nvSpPr>
        <p:spPr/>
        <p:txBody>
          <a:bodyPr/>
          <a:lstStyle/>
          <a:p>
            <a:fld id="{7AA28999-D008-419E-9628-EE1C64F81F4C}" type="slidenum">
              <a:rPr lang="en-US" smtClean="0"/>
              <a:pPr/>
              <a:t>8</a:t>
            </a:fld>
            <a:endParaRPr lang="en-US" dirty="0"/>
          </a:p>
        </p:txBody>
      </p:sp>
    </p:spTree>
    <p:extLst>
      <p:ext uri="{BB962C8B-B14F-4D97-AF65-F5344CB8AC3E}">
        <p14:creationId xmlns:p14="http://schemas.microsoft.com/office/powerpoint/2010/main" val="10670753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720" y="609600"/>
            <a:ext cx="8229600" cy="609576"/>
          </a:xfrm>
        </p:spPr>
        <p:txBody>
          <a:bodyPr>
            <a:noAutofit/>
          </a:bodyPr>
          <a:lstStyle/>
          <a:p>
            <a:r>
              <a:rPr lang="en-US" dirty="0" smtClean="0"/>
              <a:t>Other links Continued:</a:t>
            </a:r>
            <a:endParaRPr lang="en-US" dirty="0"/>
          </a:p>
        </p:txBody>
      </p:sp>
      <p:sp>
        <p:nvSpPr>
          <p:cNvPr id="3" name="Content Placeholder 2"/>
          <p:cNvSpPr>
            <a:spLocks noGrp="1"/>
          </p:cNvSpPr>
          <p:nvPr>
            <p:ph idx="1"/>
          </p:nvPr>
        </p:nvSpPr>
        <p:spPr>
          <a:xfrm>
            <a:off x="457200" y="1528759"/>
            <a:ext cx="8229600" cy="4918049"/>
          </a:xfrm>
        </p:spPr>
        <p:txBody>
          <a:bodyPr>
            <a:noAutofit/>
          </a:bodyPr>
          <a:lstStyle/>
          <a:p>
            <a:r>
              <a:rPr lang="en-US" sz="1800" b="1" dirty="0" smtClean="0"/>
              <a:t>ACL’s Home Page: </a:t>
            </a:r>
            <a:r>
              <a:rPr lang="en-US" sz="1800" u="sng" dirty="0">
                <a:hlinkClick r:id="rId2" tooltip="ACL’s Home Page"/>
              </a:rPr>
              <a:t>https://acl.gov/</a:t>
            </a:r>
            <a:r>
              <a:rPr lang="en-US" sz="1800" b="1" dirty="0"/>
              <a:t> </a:t>
            </a:r>
            <a:endParaRPr lang="en-US" sz="1800" dirty="0"/>
          </a:p>
          <a:p>
            <a:pPr lvl="0"/>
            <a:r>
              <a:rPr lang="en-US" sz="1800" b="1" dirty="0"/>
              <a:t>About NIDILRR </a:t>
            </a:r>
            <a:r>
              <a:rPr lang="en-US" sz="1800" dirty="0"/>
              <a:t>(includes other NIDILRR funding mechanisms): </a:t>
            </a:r>
            <a:r>
              <a:rPr lang="en-US" sz="1800" u="sng" dirty="0">
                <a:hlinkClick r:id="rId3" tooltip="About NIDILRR (includes other NIDILRR funding mechanisms):"/>
              </a:rPr>
              <a:t>https://acl.gov/about-acl/about-national-institute-disability-independent-living-and-rehabilitation-research</a:t>
            </a:r>
            <a:endParaRPr lang="en-US" sz="1800" dirty="0"/>
          </a:p>
          <a:p>
            <a:pPr lvl="0"/>
            <a:r>
              <a:rPr lang="en-US" sz="1800" dirty="0"/>
              <a:t>NARIC: </a:t>
            </a:r>
            <a:r>
              <a:rPr lang="en-US" sz="1800" u="sng" dirty="0">
                <a:hlinkClick r:id="rId4" tooltip="NARIC website"/>
              </a:rPr>
              <a:t>https://naric.com/</a:t>
            </a:r>
            <a:r>
              <a:rPr lang="en-US" sz="1800" u="sng" dirty="0"/>
              <a:t> (subscribe to this newsletter)</a:t>
            </a:r>
            <a:endParaRPr lang="en-US" sz="1800" dirty="0"/>
          </a:p>
          <a:p>
            <a:pPr lvl="0"/>
            <a:r>
              <a:rPr lang="en-US" sz="1800" dirty="0" smtClean="0"/>
              <a:t>NIDILRR’s Project </a:t>
            </a:r>
            <a:r>
              <a:rPr lang="en-US" sz="1800" dirty="0"/>
              <a:t>Database: </a:t>
            </a:r>
            <a:r>
              <a:rPr lang="en-US" sz="1800" u="sng" dirty="0">
                <a:hlinkClick r:id="rId5" tooltip="NIDILRR’s Project Database"/>
              </a:rPr>
              <a:t>https://naric.com/?q=en/ProgramDatabase</a:t>
            </a:r>
            <a:r>
              <a:rPr lang="en-US" sz="1800" dirty="0"/>
              <a:t> (past awards)</a:t>
            </a:r>
          </a:p>
          <a:p>
            <a:pPr lvl="0"/>
            <a:r>
              <a:rPr lang="en-US" sz="1800" b="1" dirty="0"/>
              <a:t>Donate Your Brain to Science – Peer reviewer training module: </a:t>
            </a:r>
            <a:r>
              <a:rPr lang="en-US" sz="1800" u="sng" dirty="0">
                <a:hlinkClick r:id="rId6" tooltip="Donate Your Brain to Science – Peer reviewer training module"/>
              </a:rPr>
              <a:t>https://naricforms.naric.com/?q=Peer%20Review%20Orientation</a:t>
            </a:r>
            <a:r>
              <a:rPr lang="en-US" sz="1800" dirty="0"/>
              <a:t/>
            </a:r>
            <a:br>
              <a:rPr lang="en-US" sz="1800" dirty="0"/>
            </a:br>
            <a:r>
              <a:rPr lang="en-US" sz="1400" dirty="0"/>
              <a:t>This will give you some valuable insight into preparing an application for NIDILRR.  Our review process is very different from the NIH.</a:t>
            </a:r>
          </a:p>
          <a:p>
            <a:pPr lvl="0"/>
            <a:r>
              <a:rPr lang="en-US" sz="1800" dirty="0"/>
              <a:t>This link shows all of NIDILRR’s current announcements: </a:t>
            </a:r>
            <a:r>
              <a:rPr lang="en-US" sz="1800" u="sng" dirty="0">
                <a:hlinkClick r:id="rId7" tooltip="This link shows all of NIDILRR’s current announcements"/>
              </a:rPr>
              <a:t>https://www.grants.gov/web/grants/search-grants.html?keywords=nidilrr</a:t>
            </a:r>
            <a:r>
              <a:rPr lang="en-US" sz="1800" dirty="0"/>
              <a:t> </a:t>
            </a:r>
          </a:p>
          <a:p>
            <a:pPr lvl="0"/>
            <a:r>
              <a:rPr lang="en-US" sz="1800" dirty="0"/>
              <a:t>This link shows all of ACL’s current announcements:  </a:t>
            </a:r>
            <a:r>
              <a:rPr lang="en-US" sz="1800" u="sng" dirty="0">
                <a:hlinkClick r:id="rId8" tooltip="This link shows all of ACL’s current announcements"/>
              </a:rPr>
              <a:t>https://www.acl.gov/grants/open-opportunities</a:t>
            </a:r>
            <a:r>
              <a:rPr lang="en-US" sz="1800" dirty="0"/>
              <a:t> </a:t>
            </a:r>
          </a:p>
        </p:txBody>
      </p:sp>
      <p:sp>
        <p:nvSpPr>
          <p:cNvPr id="4" name="Slide Number Placeholder 3"/>
          <p:cNvSpPr>
            <a:spLocks noGrp="1"/>
          </p:cNvSpPr>
          <p:nvPr>
            <p:ph type="sldNum" sz="quarter" idx="12"/>
          </p:nvPr>
        </p:nvSpPr>
        <p:spPr/>
        <p:txBody>
          <a:bodyPr/>
          <a:lstStyle/>
          <a:p>
            <a:fld id="{7AA28999-D008-419E-9628-EE1C64F81F4C}" type="slidenum">
              <a:rPr lang="en-US" smtClean="0"/>
              <a:pPr/>
              <a:t>9</a:t>
            </a:fld>
            <a:endParaRPr lang="en-US" dirty="0"/>
          </a:p>
        </p:txBody>
      </p:sp>
    </p:spTree>
    <p:extLst>
      <p:ext uri="{BB962C8B-B14F-4D97-AF65-F5344CB8AC3E}">
        <p14:creationId xmlns:p14="http://schemas.microsoft.com/office/powerpoint/2010/main" val="852490204"/>
      </p:ext>
    </p:extLst>
  </p:cSld>
  <p:clrMapOvr>
    <a:masterClrMapping/>
  </p:clrMapOvr>
  <p:timing>
    <p:tnLst>
      <p:par>
        <p:cTn id="1" dur="indefinite" restart="never" nodeType="tmRoot"/>
      </p:par>
    </p:tnLst>
  </p:timing>
</p:sld>
</file>

<file path=ppt/theme/theme1.xml><?xml version="1.0" encoding="utf-8"?>
<a:theme xmlns:a="http://schemas.openxmlformats.org/drawingml/2006/main" name="ACLPresentationTemplate_2014">
  <a:themeElements>
    <a:clrScheme name="ACL">
      <a:dk1>
        <a:sysClr val="windowText" lastClr="000000"/>
      </a:dk1>
      <a:lt1>
        <a:sysClr val="window" lastClr="FFFFFF"/>
      </a:lt1>
      <a:dk2>
        <a:srgbClr val="0A4F90"/>
      </a:dk2>
      <a:lt2>
        <a:srgbClr val="FAA21C"/>
      </a:lt2>
      <a:accent1>
        <a:srgbClr val="BF1E2E"/>
      </a:accent1>
      <a:accent2>
        <a:srgbClr val="E3F1FD"/>
      </a:accent2>
      <a:accent3>
        <a:srgbClr val="FAA21C"/>
      </a:accent3>
      <a:accent4>
        <a:srgbClr val="0A4F90"/>
      </a:accent4>
      <a:accent5>
        <a:srgbClr val="C0C0C0"/>
      </a:accent5>
      <a:accent6>
        <a:srgbClr val="777777"/>
      </a:accent6>
      <a:hlink>
        <a:srgbClr val="0033CC"/>
      </a:hlink>
      <a:folHlink>
        <a:srgbClr val="5F006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ACLPresentationTemplate_2014</Template>
  <TotalTime>1240</TotalTime>
  <Words>1074</Words>
  <Application>Microsoft Office PowerPoint</Application>
  <PresentationFormat>On-screen Show (4:3)</PresentationFormat>
  <Paragraphs>110</Paragraphs>
  <Slides>13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Courier New</vt:lpstr>
      <vt:lpstr>Wingdings</vt:lpstr>
      <vt:lpstr>ACLPresentationTemplate_2014</vt:lpstr>
      <vt:lpstr>ACL/NIDILRR’s  Small Business Innovation Research (SBIR) Program</vt:lpstr>
      <vt:lpstr>Brief History</vt:lpstr>
      <vt:lpstr>NIDILRR’s Unique SBIR Program</vt:lpstr>
      <vt:lpstr>Phases</vt:lpstr>
      <vt:lpstr>More Information</vt:lpstr>
      <vt:lpstr>Phase I Chances of Success: </vt:lpstr>
      <vt:lpstr>Phase II Chances of Success: </vt:lpstr>
      <vt:lpstr>Applying for a NIDILRR Grant </vt:lpstr>
      <vt:lpstr>Other links Continued:</vt:lpstr>
      <vt:lpstr>Tips for Success</vt:lpstr>
      <vt:lpstr>Donate Your Brain to Science</vt:lpstr>
      <vt:lpstr>Questions?</vt:lpstr>
      <vt:lpstr>Contact Info:</vt:lpstr>
    </vt:vector>
  </TitlesOfParts>
  <Company>HHS/ACL/OEA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ACL Presentation Style Template</dc:title>
  <dc:creator>ACL</dc:creator>
  <cp:keywords>ACL, OEA, Template</cp:keywords>
  <cp:lastModifiedBy>Bard, Brian (ACL)</cp:lastModifiedBy>
  <cp:revision>94</cp:revision>
  <dcterms:created xsi:type="dcterms:W3CDTF">2017-03-22T19:20:04Z</dcterms:created>
  <dcterms:modified xsi:type="dcterms:W3CDTF">2021-10-04T13:44:18Z</dcterms:modified>
</cp:coreProperties>
</file>