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23"/>
  </p:notesMasterIdLst>
  <p:sldIdLst>
    <p:sldId id="261" r:id="rId5"/>
    <p:sldId id="264" r:id="rId6"/>
    <p:sldId id="256" r:id="rId7"/>
    <p:sldId id="266" r:id="rId8"/>
    <p:sldId id="267" r:id="rId9"/>
    <p:sldId id="269" r:id="rId10"/>
    <p:sldId id="270" r:id="rId11"/>
    <p:sldId id="282" r:id="rId12"/>
    <p:sldId id="272" r:id="rId13"/>
    <p:sldId id="273" r:id="rId14"/>
    <p:sldId id="274" r:id="rId15"/>
    <p:sldId id="275" r:id="rId16"/>
    <p:sldId id="284" r:id="rId17"/>
    <p:sldId id="277" r:id="rId18"/>
    <p:sldId id="278" r:id="rId19"/>
    <p:sldId id="279" r:id="rId20"/>
    <p:sldId id="280"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78"/>
    <a:srgbClr val="9ADE56"/>
    <a:srgbClr val="0091B3"/>
    <a:srgbClr val="EBE7D1"/>
    <a:srgbClr val="FAF6EC"/>
    <a:srgbClr val="FBF6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7" autoAdjust="0"/>
    <p:restoredTop sz="82170" autoAdjust="0"/>
  </p:normalViewPr>
  <p:slideViewPr>
    <p:cSldViewPr snapToGrid="0" snapToObjects="1">
      <p:cViewPr varScale="1">
        <p:scale>
          <a:sx n="71" d="100"/>
          <a:sy n="71" d="100"/>
        </p:scale>
        <p:origin x="883"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Eby" userId="fb551d83-5fae-4a65-88e9-8717d43d2cc9" providerId="ADAL" clId="{251F3693-25C4-4245-A6F0-CD0292597E3F}"/>
    <pc:docChg chg="undo modSld">
      <pc:chgData name="Christine Eby" userId="fb551d83-5fae-4a65-88e9-8717d43d2cc9" providerId="ADAL" clId="{251F3693-25C4-4245-A6F0-CD0292597E3F}" dt="2018-03-16T00:12:30.235" v="1376" actId="20577"/>
      <pc:docMkLst>
        <pc:docMk/>
      </pc:docMkLst>
      <pc:sldChg chg="delSp modSp modNotesTx">
        <pc:chgData name="Christine Eby" userId="fb551d83-5fae-4a65-88e9-8717d43d2cc9" providerId="ADAL" clId="{251F3693-25C4-4245-A6F0-CD0292597E3F}" dt="2018-03-15T16:00:28.871" v="1312" actId="20577"/>
        <pc:sldMkLst>
          <pc:docMk/>
          <pc:sldMk cId="461572678" sldId="256"/>
        </pc:sldMkLst>
        <pc:spChg chg="mod topLvl">
          <ac:chgData name="Christine Eby" userId="fb551d83-5fae-4a65-88e9-8717d43d2cc9" providerId="ADAL" clId="{251F3693-25C4-4245-A6F0-CD0292597E3F}" dt="2018-03-13T16:19:07.252" v="924" actId="1037"/>
          <ac:spMkLst>
            <pc:docMk/>
            <pc:sldMk cId="461572678" sldId="256"/>
            <ac:spMk id="5" creationId="{BEBEF986-B270-4E18-BB21-8090FF93E1F8}"/>
          </ac:spMkLst>
        </pc:spChg>
        <pc:spChg chg="mod topLvl">
          <ac:chgData name="Christine Eby" userId="fb551d83-5fae-4a65-88e9-8717d43d2cc9" providerId="ADAL" clId="{251F3693-25C4-4245-A6F0-CD0292597E3F}" dt="2018-03-13T16:19:07.252" v="924" actId="1037"/>
          <ac:spMkLst>
            <pc:docMk/>
            <pc:sldMk cId="461572678" sldId="256"/>
            <ac:spMk id="6" creationId="{158FD918-458C-4B7E-907A-7C25F7D94032}"/>
          </ac:spMkLst>
        </pc:spChg>
        <pc:spChg chg="mod topLvl">
          <ac:chgData name="Christine Eby" userId="fb551d83-5fae-4a65-88e9-8717d43d2cc9" providerId="ADAL" clId="{251F3693-25C4-4245-A6F0-CD0292597E3F}" dt="2018-03-13T16:19:07.252" v="924" actId="1037"/>
          <ac:spMkLst>
            <pc:docMk/>
            <pc:sldMk cId="461572678" sldId="256"/>
            <ac:spMk id="7" creationId="{26A5B68F-799E-4E9E-BBFC-672D5A044529}"/>
          </ac:spMkLst>
        </pc:spChg>
        <pc:spChg chg="mod topLvl">
          <ac:chgData name="Christine Eby" userId="fb551d83-5fae-4a65-88e9-8717d43d2cc9" providerId="ADAL" clId="{251F3693-25C4-4245-A6F0-CD0292597E3F}" dt="2018-03-13T16:19:07.252" v="924" actId="1037"/>
          <ac:spMkLst>
            <pc:docMk/>
            <pc:sldMk cId="461572678" sldId="256"/>
            <ac:spMk id="8" creationId="{6236C03D-66F3-4F6B-8520-E0598DBA0C85}"/>
          </ac:spMkLst>
        </pc:spChg>
        <pc:spChg chg="mod topLvl">
          <ac:chgData name="Christine Eby" userId="fb551d83-5fae-4a65-88e9-8717d43d2cc9" providerId="ADAL" clId="{251F3693-25C4-4245-A6F0-CD0292597E3F}" dt="2018-03-13T16:19:07.252" v="924" actId="1037"/>
          <ac:spMkLst>
            <pc:docMk/>
            <pc:sldMk cId="461572678" sldId="256"/>
            <ac:spMk id="9" creationId="{B87FBB62-0F2E-480A-A609-3197393AA833}"/>
          </ac:spMkLst>
        </pc:spChg>
        <pc:spChg chg="mod topLvl">
          <ac:chgData name="Christine Eby" userId="fb551d83-5fae-4a65-88e9-8717d43d2cc9" providerId="ADAL" clId="{251F3693-25C4-4245-A6F0-CD0292597E3F}" dt="2018-03-13T16:19:07.252" v="924" actId="1037"/>
          <ac:spMkLst>
            <pc:docMk/>
            <pc:sldMk cId="461572678" sldId="256"/>
            <ac:spMk id="10" creationId="{181E7EB0-4E91-4C78-80F6-14F3EC1A022C}"/>
          </ac:spMkLst>
        </pc:spChg>
        <pc:grpChg chg="del mod">
          <ac:chgData name="Christine Eby" userId="fb551d83-5fae-4a65-88e9-8717d43d2cc9" providerId="ADAL" clId="{251F3693-25C4-4245-A6F0-CD0292597E3F}" dt="2018-03-13T14:07:58.294" v="490" actId="165"/>
          <ac:grpSpMkLst>
            <pc:docMk/>
            <pc:sldMk cId="461572678" sldId="256"/>
            <ac:grpSpMk id="3" creationId="{B81437EB-5A59-4105-B795-C455386A62EB}"/>
          </ac:grpSpMkLst>
        </pc:grpChg>
        <pc:graphicFrameChg chg="del">
          <ac:chgData name="Christine Eby" userId="fb551d83-5fae-4a65-88e9-8717d43d2cc9" providerId="ADAL" clId="{251F3693-25C4-4245-A6F0-CD0292597E3F}" dt="2018-03-13T14:07:40.275" v="489" actId="1037"/>
          <ac:graphicFrameMkLst>
            <pc:docMk/>
            <pc:sldMk cId="461572678" sldId="256"/>
            <ac:graphicFrameMk id="11" creationId="{00000000-0000-0000-0000-000000000000}"/>
          </ac:graphicFrameMkLst>
        </pc:graphicFrameChg>
      </pc:sldChg>
      <pc:sldChg chg="addSp modSp modNotesTx">
        <pc:chgData name="Christine Eby" userId="fb551d83-5fae-4a65-88e9-8717d43d2cc9" providerId="ADAL" clId="{251F3693-25C4-4245-A6F0-CD0292597E3F}" dt="2018-03-14T20:36:35.077" v="1010" actId="113"/>
        <pc:sldMkLst>
          <pc:docMk/>
          <pc:sldMk cId="544964301" sldId="261"/>
        </pc:sldMkLst>
        <pc:spChg chg="mod ord">
          <ac:chgData name="Christine Eby" userId="fb551d83-5fae-4a65-88e9-8717d43d2cc9" providerId="ADAL" clId="{251F3693-25C4-4245-A6F0-CD0292597E3F}" dt="2018-03-13T16:11:04.375" v="595" actId="113"/>
          <ac:spMkLst>
            <pc:docMk/>
            <pc:sldMk cId="544964301" sldId="261"/>
            <ac:spMk id="2" creationId="{00000000-0000-0000-0000-000000000000}"/>
          </ac:spMkLst>
        </pc:spChg>
        <pc:spChg chg="ord">
          <ac:chgData name="Christine Eby" userId="fb551d83-5fae-4a65-88e9-8717d43d2cc9" providerId="ADAL" clId="{251F3693-25C4-4245-A6F0-CD0292597E3F}" dt="2018-03-13T16:11:13.478" v="596" actId="113"/>
          <ac:spMkLst>
            <pc:docMk/>
            <pc:sldMk cId="544964301" sldId="261"/>
            <ac:spMk id="3" creationId="{00000000-0000-0000-0000-000000000000}"/>
          </ac:spMkLst>
        </pc:spChg>
        <pc:spChg chg="add mod ord">
          <ac:chgData name="Christine Eby" userId="fb551d83-5fae-4a65-88e9-8717d43d2cc9" providerId="ADAL" clId="{251F3693-25C4-4245-A6F0-CD0292597E3F}" dt="2018-03-13T16:19:39.614" v="925" actId="113"/>
          <ac:spMkLst>
            <pc:docMk/>
            <pc:sldMk cId="544964301" sldId="261"/>
            <ac:spMk id="9" creationId="{05E109C4-CEBD-42A3-8D64-9AAE6DD37828}"/>
          </ac:spMkLst>
        </pc:spChg>
        <pc:grpChg chg="add mod ord">
          <ac:chgData name="Christine Eby" userId="fb551d83-5fae-4a65-88e9-8717d43d2cc9" providerId="ADAL" clId="{251F3693-25C4-4245-A6F0-CD0292597E3F}" dt="2018-03-13T13:41:23.219" v="53" actId="962"/>
          <ac:grpSpMkLst>
            <pc:docMk/>
            <pc:sldMk cId="544964301" sldId="261"/>
            <ac:grpSpMk id="8" creationId="{942A6BAE-EE74-4F4A-BF63-B753F9C284CF}"/>
          </ac:grpSpMkLst>
        </pc:grpChg>
        <pc:picChg chg="mod ord">
          <ac:chgData name="Christine Eby" userId="fb551d83-5fae-4a65-88e9-8717d43d2cc9" providerId="ADAL" clId="{251F3693-25C4-4245-A6F0-CD0292597E3F}" dt="2018-03-13T16:11:22.720" v="600" actId="113"/>
          <ac:picMkLst>
            <pc:docMk/>
            <pc:sldMk cId="544964301" sldId="261"/>
            <ac:picMk id="4" creationId="{00000000-0000-0000-0000-000000000000}"/>
          </ac:picMkLst>
        </pc:picChg>
        <pc:picChg chg="mod ord">
          <ac:chgData name="Christine Eby" userId="fb551d83-5fae-4a65-88e9-8717d43d2cc9" providerId="ADAL" clId="{251F3693-25C4-4245-A6F0-CD0292597E3F}" dt="2018-03-13T16:11:19.072" v="599" actId="113"/>
          <ac:picMkLst>
            <pc:docMk/>
            <pc:sldMk cId="544964301" sldId="261"/>
            <ac:picMk id="5" creationId="{00000000-0000-0000-0000-000000000000}"/>
          </ac:picMkLst>
        </pc:picChg>
        <pc:picChg chg="mod ord">
          <ac:chgData name="Christine Eby" userId="fb551d83-5fae-4a65-88e9-8717d43d2cc9" providerId="ADAL" clId="{251F3693-25C4-4245-A6F0-CD0292597E3F}" dt="2018-03-13T16:10:54.222" v="591" actId="113"/>
          <ac:picMkLst>
            <pc:docMk/>
            <pc:sldMk cId="544964301" sldId="261"/>
            <ac:picMk id="6" creationId="{00000000-0000-0000-0000-000000000000}"/>
          </ac:picMkLst>
        </pc:picChg>
        <pc:picChg chg="mod ord">
          <ac:chgData name="Christine Eby" userId="fb551d83-5fae-4a65-88e9-8717d43d2cc9" providerId="ADAL" clId="{251F3693-25C4-4245-A6F0-CD0292597E3F}" dt="2018-03-13T16:11:26.240" v="601" actId="113"/>
          <ac:picMkLst>
            <pc:docMk/>
            <pc:sldMk cId="544964301" sldId="261"/>
            <ac:picMk id="7" creationId="{00000000-0000-0000-0000-000000000000}"/>
          </ac:picMkLst>
        </pc:picChg>
      </pc:sldChg>
      <pc:sldChg chg="modSp modNotesTx">
        <pc:chgData name="Christine Eby" userId="fb551d83-5fae-4a65-88e9-8717d43d2cc9" providerId="ADAL" clId="{251F3693-25C4-4245-A6F0-CD0292597E3F}" dt="2018-03-15T16:00:16.248" v="1310" actId="20577"/>
        <pc:sldMkLst>
          <pc:docMk/>
          <pc:sldMk cId="99947798" sldId="264"/>
        </pc:sldMkLst>
        <pc:spChg chg="ord">
          <ac:chgData name="Christine Eby" userId="fb551d83-5fae-4a65-88e9-8717d43d2cc9" providerId="ADAL" clId="{251F3693-25C4-4245-A6F0-CD0292597E3F}" dt="2018-03-13T16:08:29.063" v="579" actId="113"/>
          <ac:spMkLst>
            <pc:docMk/>
            <pc:sldMk cId="99947798" sldId="264"/>
            <ac:spMk id="5" creationId="{00000000-0000-0000-0000-000000000000}"/>
          </ac:spMkLst>
        </pc:spChg>
        <pc:spChg chg="ord">
          <ac:chgData name="Christine Eby" userId="fb551d83-5fae-4a65-88e9-8717d43d2cc9" providerId="ADAL" clId="{251F3693-25C4-4245-A6F0-CD0292597E3F}" dt="2018-03-13T16:11:46.029" v="611" actId="113"/>
          <ac:spMkLst>
            <pc:docMk/>
            <pc:sldMk cId="99947798" sldId="264"/>
            <ac:spMk id="7" creationId="{00000000-0000-0000-0000-000000000000}"/>
          </ac:spMkLst>
        </pc:spChg>
        <pc:spChg chg="mod ord">
          <ac:chgData name="Christine Eby" userId="fb551d83-5fae-4a65-88e9-8717d43d2cc9" providerId="ADAL" clId="{251F3693-25C4-4245-A6F0-CD0292597E3F}" dt="2018-03-13T16:11:43.588" v="610" actId="113"/>
          <ac:spMkLst>
            <pc:docMk/>
            <pc:sldMk cId="99947798" sldId="264"/>
            <ac:spMk id="8" creationId="{00000000-0000-0000-0000-000000000000}"/>
          </ac:spMkLst>
        </pc:spChg>
        <pc:spChg chg="ord">
          <ac:chgData name="Christine Eby" userId="fb551d83-5fae-4a65-88e9-8717d43d2cc9" providerId="ADAL" clId="{251F3693-25C4-4245-A6F0-CD0292597E3F}" dt="2018-03-13T16:11:39.665" v="608" actId="113"/>
          <ac:spMkLst>
            <pc:docMk/>
            <pc:sldMk cId="99947798" sldId="264"/>
            <ac:spMk id="9" creationId="{00000000-0000-0000-0000-000000000000}"/>
          </ac:spMkLst>
        </pc:spChg>
        <pc:picChg chg="mod ord">
          <ac:chgData name="Christine Eby" userId="fb551d83-5fae-4a65-88e9-8717d43d2cc9" providerId="ADAL" clId="{251F3693-25C4-4245-A6F0-CD0292597E3F}" dt="2018-03-13T16:11:36.991" v="605" actId="113"/>
          <ac:picMkLst>
            <pc:docMk/>
            <pc:sldMk cId="99947798" sldId="264"/>
            <ac:picMk id="12" creationId="{00000000-0000-0000-0000-000000000000}"/>
          </ac:picMkLst>
        </pc:picChg>
      </pc:sldChg>
      <pc:sldChg chg="modSp modNotesTx">
        <pc:chgData name="Christine Eby" userId="fb551d83-5fae-4a65-88e9-8717d43d2cc9" providerId="ADAL" clId="{251F3693-25C4-4245-A6F0-CD0292597E3F}" dt="2018-03-16T00:07:39.553" v="1336" actId="6549"/>
        <pc:sldMkLst>
          <pc:docMk/>
          <pc:sldMk cId="1155332397" sldId="266"/>
        </pc:sldMkLst>
        <pc:picChg chg="mod">
          <ac:chgData name="Christine Eby" userId="fb551d83-5fae-4a65-88e9-8717d43d2cc9" providerId="ADAL" clId="{251F3693-25C4-4245-A6F0-CD0292597E3F}" dt="2018-03-13T13:49:44.313" v="167" actId="962"/>
          <ac:picMkLst>
            <pc:docMk/>
            <pc:sldMk cId="1155332397" sldId="266"/>
            <ac:picMk id="2" creationId="{00000000-0000-0000-0000-000000000000}"/>
          </ac:picMkLst>
        </pc:picChg>
        <pc:picChg chg="mod">
          <ac:chgData name="Christine Eby" userId="fb551d83-5fae-4a65-88e9-8717d43d2cc9" providerId="ADAL" clId="{251F3693-25C4-4245-A6F0-CD0292597E3F}" dt="2018-03-13T13:49:33.913" v="162" actId="962"/>
          <ac:picMkLst>
            <pc:docMk/>
            <pc:sldMk cId="1155332397" sldId="266"/>
            <ac:picMk id="4" creationId="{00000000-0000-0000-0000-000000000000}"/>
          </ac:picMkLst>
        </pc:picChg>
      </pc:sldChg>
      <pc:sldChg chg="modSp modNotesTx">
        <pc:chgData name="Christine Eby" userId="fb551d83-5fae-4a65-88e9-8717d43d2cc9" providerId="ADAL" clId="{251F3693-25C4-4245-A6F0-CD0292597E3F}" dt="2018-03-15T16:01:22.899" v="1321" actId="20577"/>
        <pc:sldMkLst>
          <pc:docMk/>
          <pc:sldMk cId="40424478" sldId="267"/>
        </pc:sldMkLst>
        <pc:spChg chg="ord">
          <ac:chgData name="Christine Eby" userId="fb551d83-5fae-4a65-88e9-8717d43d2cc9" providerId="ADAL" clId="{251F3693-25C4-4245-A6F0-CD0292597E3F}" dt="2018-03-13T16:12:09.206" v="612" actId="20577"/>
          <ac:spMkLst>
            <pc:docMk/>
            <pc:sldMk cId="40424478" sldId="267"/>
            <ac:spMk id="18" creationId="{00000000-0000-0000-0000-000000000000}"/>
          </ac:spMkLst>
        </pc:spChg>
        <pc:picChg chg="mod">
          <ac:chgData name="Christine Eby" userId="fb551d83-5fae-4a65-88e9-8717d43d2cc9" providerId="ADAL" clId="{251F3693-25C4-4245-A6F0-CD0292597E3F}" dt="2018-03-13T13:50:01.201" v="190" actId="962"/>
          <ac:picMkLst>
            <pc:docMk/>
            <pc:sldMk cId="40424478" sldId="267"/>
            <ac:picMk id="2" creationId="{00000000-0000-0000-0000-000000000000}"/>
          </ac:picMkLst>
        </pc:picChg>
      </pc:sldChg>
      <pc:sldChg chg="delSp modSp modNotesTx">
        <pc:chgData name="Christine Eby" userId="fb551d83-5fae-4a65-88e9-8717d43d2cc9" providerId="ADAL" clId="{251F3693-25C4-4245-A6F0-CD0292597E3F}" dt="2018-03-15T15:02:27.555" v="1097" actId="113"/>
        <pc:sldMkLst>
          <pc:docMk/>
          <pc:sldMk cId="846003329" sldId="269"/>
        </pc:sldMkLst>
        <pc:spChg chg="mod topLvl">
          <ac:chgData name="Christine Eby" userId="fb551d83-5fae-4a65-88e9-8717d43d2cc9" providerId="ADAL" clId="{251F3693-25C4-4245-A6F0-CD0292597E3F}" dt="2018-03-13T14:08:11.044" v="492" actId="165"/>
          <ac:spMkLst>
            <pc:docMk/>
            <pc:sldMk cId="846003329" sldId="269"/>
            <ac:spMk id="4" creationId="{17FB5F65-8EFA-43CE-9933-EC1043817390}"/>
          </ac:spMkLst>
        </pc:spChg>
        <pc:spChg chg="mod topLvl">
          <ac:chgData name="Christine Eby" userId="fb551d83-5fae-4a65-88e9-8717d43d2cc9" providerId="ADAL" clId="{251F3693-25C4-4245-A6F0-CD0292597E3F}" dt="2018-03-13T16:17:54.557" v="794" actId="1038"/>
          <ac:spMkLst>
            <pc:docMk/>
            <pc:sldMk cId="846003329" sldId="269"/>
            <ac:spMk id="6" creationId="{A5707EFF-FA0C-4485-9830-8624D5079AD6}"/>
          </ac:spMkLst>
        </pc:spChg>
        <pc:spChg chg="mod topLvl">
          <ac:chgData name="Christine Eby" userId="fb551d83-5fae-4a65-88e9-8717d43d2cc9" providerId="ADAL" clId="{251F3693-25C4-4245-A6F0-CD0292597E3F}" dt="2018-03-13T16:17:57.878" v="805" actId="1038"/>
          <ac:spMkLst>
            <pc:docMk/>
            <pc:sldMk cId="846003329" sldId="269"/>
            <ac:spMk id="8" creationId="{2ACCA4C2-4699-47EF-ACA6-FB94922C69BA}"/>
          </ac:spMkLst>
        </pc:spChg>
        <pc:spChg chg="mod topLvl">
          <ac:chgData name="Christine Eby" userId="fb551d83-5fae-4a65-88e9-8717d43d2cc9" providerId="ADAL" clId="{251F3693-25C4-4245-A6F0-CD0292597E3F}" dt="2018-03-13T16:18:02.573" v="820" actId="1038"/>
          <ac:spMkLst>
            <pc:docMk/>
            <pc:sldMk cId="846003329" sldId="269"/>
            <ac:spMk id="9" creationId="{6E32EB96-48D7-4560-B92B-F6AA29AE55C0}"/>
          </ac:spMkLst>
        </pc:spChg>
        <pc:spChg chg="ord">
          <ac:chgData name="Christine Eby" userId="fb551d83-5fae-4a65-88e9-8717d43d2cc9" providerId="ADAL" clId="{251F3693-25C4-4245-A6F0-CD0292597E3F}" dt="2018-03-13T16:12:20.999" v="616" actId="1038"/>
          <ac:spMkLst>
            <pc:docMk/>
            <pc:sldMk cId="846003329" sldId="269"/>
            <ac:spMk id="18" creationId="{00000000-0000-0000-0000-000000000000}"/>
          </ac:spMkLst>
        </pc:spChg>
        <pc:grpChg chg="del mod">
          <ac:chgData name="Christine Eby" userId="fb551d83-5fae-4a65-88e9-8717d43d2cc9" providerId="ADAL" clId="{251F3693-25C4-4245-A6F0-CD0292597E3F}" dt="2018-03-13T14:08:11.044" v="492" actId="165"/>
          <ac:grpSpMkLst>
            <pc:docMk/>
            <pc:sldMk cId="846003329" sldId="269"/>
            <ac:grpSpMk id="2" creationId="{D1CA0B6F-1F01-4C49-B60D-64F313458167}"/>
          </ac:grpSpMkLst>
        </pc:grpChg>
        <pc:graphicFrameChg chg="del">
          <ac:chgData name="Christine Eby" userId="fb551d83-5fae-4a65-88e9-8717d43d2cc9" providerId="ADAL" clId="{251F3693-25C4-4245-A6F0-CD0292597E3F}" dt="2018-03-13T14:08:05.780" v="491" actId="1038"/>
          <ac:graphicFrameMkLst>
            <pc:docMk/>
            <pc:sldMk cId="846003329" sldId="269"/>
            <ac:graphicFrameMk id="24" creationId="{00000000-0000-0000-0000-000000000000}"/>
          </ac:graphicFrameMkLst>
        </pc:graphicFrameChg>
        <pc:picChg chg="mod">
          <ac:chgData name="Christine Eby" userId="fb551d83-5fae-4a65-88e9-8717d43d2cc9" providerId="ADAL" clId="{251F3693-25C4-4245-A6F0-CD0292597E3F}" dt="2018-03-13T13:50:12.362" v="204" actId="962"/>
          <ac:picMkLst>
            <pc:docMk/>
            <pc:sldMk cId="846003329" sldId="269"/>
            <ac:picMk id="3" creationId="{00000000-0000-0000-0000-000000000000}"/>
          </ac:picMkLst>
        </pc:picChg>
      </pc:sldChg>
      <pc:sldChg chg="modSp modNotesTx">
        <pc:chgData name="Christine Eby" userId="fb551d83-5fae-4a65-88e9-8717d43d2cc9" providerId="ADAL" clId="{251F3693-25C4-4245-A6F0-CD0292597E3F}" dt="2018-03-16T00:12:30.235" v="1376" actId="20577"/>
        <pc:sldMkLst>
          <pc:docMk/>
          <pc:sldMk cId="1854587396" sldId="270"/>
        </pc:sldMkLst>
        <pc:picChg chg="mod">
          <ac:chgData name="Christine Eby" userId="fb551d83-5fae-4a65-88e9-8717d43d2cc9" providerId="ADAL" clId="{251F3693-25C4-4245-A6F0-CD0292597E3F}" dt="2018-03-13T13:50:38.609" v="301" actId="962"/>
          <ac:picMkLst>
            <pc:docMk/>
            <pc:sldMk cId="1854587396" sldId="270"/>
            <ac:picMk id="3" creationId="{00000000-0000-0000-0000-000000000000}"/>
          </ac:picMkLst>
        </pc:picChg>
      </pc:sldChg>
      <pc:sldChg chg="modSp modNotesTx">
        <pc:chgData name="Christine Eby" userId="fb551d83-5fae-4a65-88e9-8717d43d2cc9" providerId="ADAL" clId="{251F3693-25C4-4245-A6F0-CD0292597E3F}" dt="2018-03-15T15:05:50.953" v="1156" actId="20577"/>
        <pc:sldMkLst>
          <pc:docMk/>
          <pc:sldMk cId="1668372350" sldId="272"/>
        </pc:sldMkLst>
        <pc:spChg chg="ord">
          <ac:chgData name="Christine Eby" userId="fb551d83-5fae-4a65-88e9-8717d43d2cc9" providerId="ADAL" clId="{251F3693-25C4-4245-A6F0-CD0292597E3F}" dt="2018-03-13T16:12:49.486" v="617" actId="20577"/>
          <ac:spMkLst>
            <pc:docMk/>
            <pc:sldMk cId="1668372350" sldId="272"/>
            <ac:spMk id="15" creationId="{00000000-0000-0000-0000-000000000000}"/>
          </ac:spMkLst>
        </pc:spChg>
      </pc:sldChg>
      <pc:sldChg chg="delSp modSp modNotesTx">
        <pc:chgData name="Christine Eby" userId="fb551d83-5fae-4a65-88e9-8717d43d2cc9" providerId="ADAL" clId="{251F3693-25C4-4245-A6F0-CD0292597E3F}" dt="2018-03-15T15:16:11.594" v="1181" actId="20577"/>
        <pc:sldMkLst>
          <pc:docMk/>
          <pc:sldMk cId="461962688" sldId="273"/>
        </pc:sldMkLst>
        <pc:spChg chg="mod topLvl">
          <ac:chgData name="Christine Eby" userId="fb551d83-5fae-4a65-88e9-8717d43d2cc9" providerId="ADAL" clId="{251F3693-25C4-4245-A6F0-CD0292597E3F}" dt="2018-03-13T16:17:04.282" v="727" actId="255"/>
          <ac:spMkLst>
            <pc:docMk/>
            <pc:sldMk cId="461962688" sldId="273"/>
            <ac:spMk id="3" creationId="{6290F57E-4073-42EB-B835-37B18FE59567}"/>
          </ac:spMkLst>
        </pc:spChg>
        <pc:spChg chg="mod topLvl">
          <ac:chgData name="Christine Eby" userId="fb551d83-5fae-4a65-88e9-8717d43d2cc9" providerId="ADAL" clId="{251F3693-25C4-4245-A6F0-CD0292597E3F}" dt="2018-03-13T14:08:31.133" v="496" actId="165"/>
          <ac:spMkLst>
            <pc:docMk/>
            <pc:sldMk cId="461962688" sldId="273"/>
            <ac:spMk id="4" creationId="{B7FBB504-DA69-4310-967A-3A6E90EF99A4}"/>
          </ac:spMkLst>
        </pc:spChg>
        <pc:spChg chg="mod topLvl">
          <ac:chgData name="Christine Eby" userId="fb551d83-5fae-4a65-88e9-8717d43d2cc9" providerId="ADAL" clId="{251F3693-25C4-4245-A6F0-CD0292597E3F}" dt="2018-03-13T14:08:31.133" v="496" actId="165"/>
          <ac:spMkLst>
            <pc:docMk/>
            <pc:sldMk cId="461962688" sldId="273"/>
            <ac:spMk id="8" creationId="{375C3F1F-A130-4F95-8C6D-D5DFFCBE9BF7}"/>
          </ac:spMkLst>
        </pc:spChg>
        <pc:spChg chg="mod topLvl">
          <ac:chgData name="Christine Eby" userId="fb551d83-5fae-4a65-88e9-8717d43d2cc9" providerId="ADAL" clId="{251F3693-25C4-4245-A6F0-CD0292597E3F}" dt="2018-03-13T14:08:31.133" v="496" actId="165"/>
          <ac:spMkLst>
            <pc:docMk/>
            <pc:sldMk cId="461962688" sldId="273"/>
            <ac:spMk id="9" creationId="{EA4C7CC5-18C8-4E13-B70C-C47E5C9BE72F}"/>
          </ac:spMkLst>
        </pc:spChg>
        <pc:spChg chg="mod topLvl">
          <ac:chgData name="Christine Eby" userId="fb551d83-5fae-4a65-88e9-8717d43d2cc9" providerId="ADAL" clId="{251F3693-25C4-4245-A6F0-CD0292597E3F}" dt="2018-03-13T14:08:31.133" v="496" actId="165"/>
          <ac:spMkLst>
            <pc:docMk/>
            <pc:sldMk cId="461962688" sldId="273"/>
            <ac:spMk id="10" creationId="{24BD2672-DA61-4CAF-9D9D-EE04787DCAD7}"/>
          </ac:spMkLst>
        </pc:spChg>
        <pc:spChg chg="ord">
          <ac:chgData name="Christine Eby" userId="fb551d83-5fae-4a65-88e9-8717d43d2cc9" providerId="ADAL" clId="{251F3693-25C4-4245-A6F0-CD0292597E3F}" dt="2018-03-13T16:12:57.691" v="622" actId="255"/>
          <ac:spMkLst>
            <pc:docMk/>
            <pc:sldMk cId="461962688" sldId="273"/>
            <ac:spMk id="15" creationId="{00000000-0000-0000-0000-000000000000}"/>
          </ac:spMkLst>
        </pc:spChg>
        <pc:grpChg chg="del mod">
          <ac:chgData name="Christine Eby" userId="fb551d83-5fae-4a65-88e9-8717d43d2cc9" providerId="ADAL" clId="{251F3693-25C4-4245-A6F0-CD0292597E3F}" dt="2018-03-13T14:08:31.133" v="496" actId="165"/>
          <ac:grpSpMkLst>
            <pc:docMk/>
            <pc:sldMk cId="461962688" sldId="273"/>
            <ac:grpSpMk id="2" creationId="{714CAA18-75EB-4386-8097-231D4582923B}"/>
          </ac:grpSpMkLst>
        </pc:grpChg>
        <pc:graphicFrameChg chg="del">
          <ac:chgData name="Christine Eby" userId="fb551d83-5fae-4a65-88e9-8717d43d2cc9" providerId="ADAL" clId="{251F3693-25C4-4245-A6F0-CD0292597E3F}" dt="2018-03-13T14:08:27.278" v="495" actId="255"/>
          <ac:graphicFrameMkLst>
            <pc:docMk/>
            <pc:sldMk cId="461962688" sldId="273"/>
            <ac:graphicFrameMk id="6" creationId="{00000000-0000-0000-0000-000000000000}"/>
          </ac:graphicFrameMkLst>
        </pc:graphicFrameChg>
      </pc:sldChg>
      <pc:sldChg chg="modSp modNotesTx">
        <pc:chgData name="Christine Eby" userId="fb551d83-5fae-4a65-88e9-8717d43d2cc9" providerId="ADAL" clId="{251F3693-25C4-4245-A6F0-CD0292597E3F}" dt="2018-03-15T16:03:16.236" v="1333" actId="20577"/>
        <pc:sldMkLst>
          <pc:docMk/>
          <pc:sldMk cId="91240948" sldId="274"/>
        </pc:sldMkLst>
        <pc:picChg chg="mod">
          <ac:chgData name="Christine Eby" userId="fb551d83-5fae-4a65-88e9-8717d43d2cc9" providerId="ADAL" clId="{251F3693-25C4-4245-A6F0-CD0292597E3F}" dt="2018-03-13T13:50:54.085" v="322" actId="962"/>
          <ac:picMkLst>
            <pc:docMk/>
            <pc:sldMk cId="91240948" sldId="274"/>
            <ac:picMk id="3" creationId="{00000000-0000-0000-0000-000000000000}"/>
          </ac:picMkLst>
        </pc:picChg>
      </pc:sldChg>
      <pc:sldChg chg="modSp modNotesTx">
        <pc:chgData name="Christine Eby" userId="fb551d83-5fae-4a65-88e9-8717d43d2cc9" providerId="ADAL" clId="{251F3693-25C4-4245-A6F0-CD0292597E3F}" dt="2018-03-15T15:52:37.571" v="1213" actId="20577"/>
        <pc:sldMkLst>
          <pc:docMk/>
          <pc:sldMk cId="1544087454" sldId="275"/>
        </pc:sldMkLst>
        <pc:picChg chg="mod">
          <ac:chgData name="Christine Eby" userId="fb551d83-5fae-4a65-88e9-8717d43d2cc9" providerId="ADAL" clId="{251F3693-25C4-4245-A6F0-CD0292597E3F}" dt="2018-03-13T13:51:16.219" v="376" actId="962"/>
          <ac:picMkLst>
            <pc:docMk/>
            <pc:sldMk cId="1544087454" sldId="275"/>
            <ac:picMk id="4" creationId="{00000000-0000-0000-0000-000000000000}"/>
          </ac:picMkLst>
        </pc:picChg>
      </pc:sldChg>
      <pc:sldChg chg="delSp modSp modNotesTx">
        <pc:chgData name="Christine Eby" userId="fb551d83-5fae-4a65-88e9-8717d43d2cc9" providerId="ADAL" clId="{251F3693-25C4-4245-A6F0-CD0292597E3F}" dt="2018-03-15T15:54:49.374" v="1252" actId="20577"/>
        <pc:sldMkLst>
          <pc:docMk/>
          <pc:sldMk cId="1789646811" sldId="277"/>
        </pc:sldMkLst>
        <pc:spChg chg="mod topLvl">
          <ac:chgData name="Christine Eby" userId="fb551d83-5fae-4a65-88e9-8717d43d2cc9" providerId="ADAL" clId="{251F3693-25C4-4245-A6F0-CD0292597E3F}" dt="2018-03-13T16:16:36.886" v="725" actId="113"/>
          <ac:spMkLst>
            <pc:docMk/>
            <pc:sldMk cId="1789646811" sldId="277"/>
            <ac:spMk id="4" creationId="{CB0F3178-5CC2-4BD2-8B7F-FD5D8979177D}"/>
          </ac:spMkLst>
        </pc:spChg>
        <pc:spChg chg="mod topLvl">
          <ac:chgData name="Christine Eby" userId="fb551d83-5fae-4a65-88e9-8717d43d2cc9" providerId="ADAL" clId="{251F3693-25C4-4245-A6F0-CD0292597E3F}" dt="2018-03-13T14:08:38.155" v="498" actId="165"/>
          <ac:spMkLst>
            <pc:docMk/>
            <pc:sldMk cId="1789646811" sldId="277"/>
            <ac:spMk id="8" creationId="{A6CEA609-23FD-4633-8248-02A5C6062FF9}"/>
          </ac:spMkLst>
        </pc:spChg>
        <pc:spChg chg="mod topLvl">
          <ac:chgData name="Christine Eby" userId="fb551d83-5fae-4a65-88e9-8717d43d2cc9" providerId="ADAL" clId="{251F3693-25C4-4245-A6F0-CD0292597E3F}" dt="2018-03-13T14:08:38.155" v="498" actId="165"/>
          <ac:spMkLst>
            <pc:docMk/>
            <pc:sldMk cId="1789646811" sldId="277"/>
            <ac:spMk id="9" creationId="{74B337B5-ACE6-4D24-9212-65F50A5CDB7C}"/>
          </ac:spMkLst>
        </pc:spChg>
        <pc:spChg chg="mod topLvl">
          <ac:chgData name="Christine Eby" userId="fb551d83-5fae-4a65-88e9-8717d43d2cc9" providerId="ADAL" clId="{251F3693-25C4-4245-A6F0-CD0292597E3F}" dt="2018-03-13T14:08:38.155" v="498" actId="165"/>
          <ac:spMkLst>
            <pc:docMk/>
            <pc:sldMk cId="1789646811" sldId="277"/>
            <ac:spMk id="10" creationId="{110192AA-818A-4F63-BD4E-E4EC54E209A3}"/>
          </ac:spMkLst>
        </pc:spChg>
        <pc:spChg chg="mod topLvl">
          <ac:chgData name="Christine Eby" userId="fb551d83-5fae-4a65-88e9-8717d43d2cc9" providerId="ADAL" clId="{251F3693-25C4-4245-A6F0-CD0292597E3F}" dt="2018-03-13T14:08:38.155" v="498" actId="165"/>
          <ac:spMkLst>
            <pc:docMk/>
            <pc:sldMk cId="1789646811" sldId="277"/>
            <ac:spMk id="11" creationId="{5A60B376-8C6A-4CF4-83A5-64AD470047F1}"/>
          </ac:spMkLst>
        </pc:spChg>
        <pc:spChg chg="mod topLvl">
          <ac:chgData name="Christine Eby" userId="fb551d83-5fae-4a65-88e9-8717d43d2cc9" providerId="ADAL" clId="{251F3693-25C4-4245-A6F0-CD0292597E3F}" dt="2018-03-13T14:08:38.155" v="498" actId="165"/>
          <ac:spMkLst>
            <pc:docMk/>
            <pc:sldMk cId="1789646811" sldId="277"/>
            <ac:spMk id="12" creationId="{2ACC18E9-5325-4628-A57F-C20D0409CCBC}"/>
          </ac:spMkLst>
        </pc:spChg>
        <pc:spChg chg="mod topLvl">
          <ac:chgData name="Christine Eby" userId="fb551d83-5fae-4a65-88e9-8717d43d2cc9" providerId="ADAL" clId="{251F3693-25C4-4245-A6F0-CD0292597E3F}" dt="2018-03-13T14:08:38.155" v="498" actId="165"/>
          <ac:spMkLst>
            <pc:docMk/>
            <pc:sldMk cId="1789646811" sldId="277"/>
            <ac:spMk id="13" creationId="{C0C4F07C-1004-4FF7-9054-84F0D51AF636}"/>
          </ac:spMkLst>
        </pc:spChg>
        <pc:spChg chg="ord">
          <ac:chgData name="Christine Eby" userId="fb551d83-5fae-4a65-88e9-8717d43d2cc9" providerId="ADAL" clId="{251F3693-25C4-4245-A6F0-CD0292597E3F}" dt="2018-03-13T16:13:29.747" v="629" actId="113"/>
          <ac:spMkLst>
            <pc:docMk/>
            <pc:sldMk cId="1789646811" sldId="277"/>
            <ac:spMk id="15" creationId="{00000000-0000-0000-0000-000000000000}"/>
          </ac:spMkLst>
        </pc:spChg>
        <pc:grpChg chg="del mod">
          <ac:chgData name="Christine Eby" userId="fb551d83-5fae-4a65-88e9-8717d43d2cc9" providerId="ADAL" clId="{251F3693-25C4-4245-A6F0-CD0292597E3F}" dt="2018-03-13T14:08:38.155" v="498" actId="165"/>
          <ac:grpSpMkLst>
            <pc:docMk/>
            <pc:sldMk cId="1789646811" sldId="277"/>
            <ac:grpSpMk id="3" creationId="{31555C8F-99C5-426E-AE23-F6727F5ED638}"/>
          </ac:grpSpMkLst>
        </pc:grpChg>
        <pc:graphicFrameChg chg="del">
          <ac:chgData name="Christine Eby" userId="fb551d83-5fae-4a65-88e9-8717d43d2cc9" providerId="ADAL" clId="{251F3693-25C4-4245-A6F0-CD0292597E3F}" dt="2018-03-13T14:08:35.276" v="497" actId="113"/>
          <ac:graphicFrameMkLst>
            <pc:docMk/>
            <pc:sldMk cId="1789646811" sldId="277"/>
            <ac:graphicFrameMk id="6" creationId="{00000000-0000-0000-0000-000000000000}"/>
          </ac:graphicFrameMkLst>
        </pc:graphicFrameChg>
        <pc:picChg chg="mod">
          <ac:chgData name="Christine Eby" userId="fb551d83-5fae-4a65-88e9-8717d43d2cc9" providerId="ADAL" clId="{251F3693-25C4-4245-A6F0-CD0292597E3F}" dt="2018-03-13T13:51:46.940" v="430" actId="962"/>
          <ac:picMkLst>
            <pc:docMk/>
            <pc:sldMk cId="1789646811" sldId="277"/>
            <ac:picMk id="2" creationId="{00000000-0000-0000-0000-000000000000}"/>
          </ac:picMkLst>
        </pc:picChg>
      </pc:sldChg>
      <pc:sldChg chg="modSp modNotesTx">
        <pc:chgData name="Christine Eby" userId="fb551d83-5fae-4a65-88e9-8717d43d2cc9" providerId="ADAL" clId="{251F3693-25C4-4245-A6F0-CD0292597E3F}" dt="2018-03-15T15:55:20.233" v="1260" actId="20577"/>
        <pc:sldMkLst>
          <pc:docMk/>
          <pc:sldMk cId="2041803876" sldId="278"/>
        </pc:sldMkLst>
        <pc:spChg chg="ord">
          <ac:chgData name="Christine Eby" userId="fb551d83-5fae-4a65-88e9-8717d43d2cc9" providerId="ADAL" clId="{251F3693-25C4-4245-A6F0-CD0292597E3F}" dt="2018-03-13T16:13:38.943" v="630" actId="20577"/>
          <ac:spMkLst>
            <pc:docMk/>
            <pc:sldMk cId="2041803876" sldId="278"/>
            <ac:spMk id="15" creationId="{00000000-0000-0000-0000-000000000000}"/>
          </ac:spMkLst>
        </pc:spChg>
        <pc:picChg chg="mod">
          <ac:chgData name="Christine Eby" userId="fb551d83-5fae-4a65-88e9-8717d43d2cc9" providerId="ADAL" clId="{251F3693-25C4-4245-A6F0-CD0292597E3F}" dt="2018-03-13T13:51:58.009" v="455" actId="962"/>
          <ac:picMkLst>
            <pc:docMk/>
            <pc:sldMk cId="2041803876" sldId="278"/>
            <ac:picMk id="3" creationId="{00000000-0000-0000-0000-000000000000}"/>
          </ac:picMkLst>
        </pc:picChg>
      </pc:sldChg>
      <pc:sldChg chg="modSp modNotesTx">
        <pc:chgData name="Christine Eby" userId="fb551d83-5fae-4a65-88e9-8717d43d2cc9" providerId="ADAL" clId="{251F3693-25C4-4245-A6F0-CD0292597E3F}" dt="2018-03-15T15:57:27.187" v="1291" actId="20577"/>
        <pc:sldMkLst>
          <pc:docMk/>
          <pc:sldMk cId="2011877988" sldId="279"/>
        </pc:sldMkLst>
        <pc:spChg chg="ord">
          <ac:chgData name="Christine Eby" userId="fb551d83-5fae-4a65-88e9-8717d43d2cc9" providerId="ADAL" clId="{251F3693-25C4-4245-A6F0-CD0292597E3F}" dt="2018-03-13T16:13:45.219" v="631" actId="20577"/>
          <ac:spMkLst>
            <pc:docMk/>
            <pc:sldMk cId="2011877988" sldId="279"/>
            <ac:spMk id="6" creationId="{00000000-0000-0000-0000-000000000000}"/>
          </ac:spMkLst>
        </pc:spChg>
        <pc:picChg chg="mod">
          <ac:chgData name="Christine Eby" userId="fb551d83-5fae-4a65-88e9-8717d43d2cc9" providerId="ADAL" clId="{251F3693-25C4-4245-A6F0-CD0292597E3F}" dt="2018-03-13T13:52:07.490" v="466" actId="962"/>
          <ac:picMkLst>
            <pc:docMk/>
            <pc:sldMk cId="2011877988" sldId="279"/>
            <ac:picMk id="2" creationId="{00000000-0000-0000-0000-000000000000}"/>
          </ac:picMkLst>
        </pc:picChg>
      </pc:sldChg>
      <pc:sldChg chg="modSp modNotesTx">
        <pc:chgData name="Christine Eby" userId="fb551d83-5fae-4a65-88e9-8717d43d2cc9" providerId="ADAL" clId="{251F3693-25C4-4245-A6F0-CD0292597E3F}" dt="2018-03-15T15:58:38.613" v="1301" actId="20577"/>
        <pc:sldMkLst>
          <pc:docMk/>
          <pc:sldMk cId="1334114107" sldId="280"/>
        </pc:sldMkLst>
        <pc:spChg chg="ord">
          <ac:chgData name="Christine Eby" userId="fb551d83-5fae-4a65-88e9-8717d43d2cc9" providerId="ADAL" clId="{251F3693-25C4-4245-A6F0-CD0292597E3F}" dt="2018-03-13T16:13:52.560" v="632" actId="20577"/>
          <ac:spMkLst>
            <pc:docMk/>
            <pc:sldMk cId="1334114107" sldId="280"/>
            <ac:spMk id="15" creationId="{00000000-0000-0000-0000-000000000000}"/>
          </ac:spMkLst>
        </pc:spChg>
      </pc:sldChg>
      <pc:sldChg chg="delSp modSp modNotesTx">
        <pc:chgData name="Christine Eby" userId="fb551d83-5fae-4a65-88e9-8717d43d2cc9" providerId="ADAL" clId="{251F3693-25C4-4245-A6F0-CD0292597E3F}" dt="2018-03-15T15:03:19.183" v="1123" actId="20577"/>
        <pc:sldMkLst>
          <pc:docMk/>
          <pc:sldMk cId="207341066" sldId="282"/>
        </pc:sldMkLst>
        <pc:spChg chg="mod topLvl">
          <ac:chgData name="Christine Eby" userId="fb551d83-5fae-4a65-88e9-8717d43d2cc9" providerId="ADAL" clId="{251F3693-25C4-4245-A6F0-CD0292597E3F}" dt="2018-03-13T16:17:24.395" v="746" actId="1037"/>
          <ac:spMkLst>
            <pc:docMk/>
            <pc:sldMk cId="207341066" sldId="282"/>
            <ac:spMk id="5" creationId="{EE37E02F-19A0-4600-A5D0-DDB3E2C10539}"/>
          </ac:spMkLst>
        </pc:spChg>
        <pc:spChg chg="mod topLvl">
          <ac:chgData name="Christine Eby" userId="fb551d83-5fae-4a65-88e9-8717d43d2cc9" providerId="ADAL" clId="{251F3693-25C4-4245-A6F0-CD0292597E3F}" dt="2018-03-13T16:17:31.312" v="760" actId="1037"/>
          <ac:spMkLst>
            <pc:docMk/>
            <pc:sldMk cId="207341066" sldId="282"/>
            <ac:spMk id="7" creationId="{392DF113-881C-443D-A75F-37D370A39A22}"/>
          </ac:spMkLst>
        </pc:spChg>
        <pc:spChg chg="mod topLvl">
          <ac:chgData name="Christine Eby" userId="fb551d83-5fae-4a65-88e9-8717d43d2cc9" providerId="ADAL" clId="{251F3693-25C4-4245-A6F0-CD0292597E3F}" dt="2018-03-13T14:08:19.095" v="494" actId="165"/>
          <ac:spMkLst>
            <pc:docMk/>
            <pc:sldMk cId="207341066" sldId="282"/>
            <ac:spMk id="8" creationId="{8B6E75D5-15E4-4EF3-958A-B92E7F063002}"/>
          </ac:spMkLst>
        </pc:spChg>
        <pc:spChg chg="mod topLvl">
          <ac:chgData name="Christine Eby" userId="fb551d83-5fae-4a65-88e9-8717d43d2cc9" providerId="ADAL" clId="{251F3693-25C4-4245-A6F0-CD0292597E3F}" dt="2018-03-13T16:17:35.917" v="770" actId="1038"/>
          <ac:spMkLst>
            <pc:docMk/>
            <pc:sldMk cId="207341066" sldId="282"/>
            <ac:spMk id="9" creationId="{C27954C1-B0C9-460E-9EF7-FE6FB335688B}"/>
          </ac:spMkLst>
        </pc:spChg>
        <pc:spChg chg="mod topLvl">
          <ac:chgData name="Christine Eby" userId="fb551d83-5fae-4a65-88e9-8717d43d2cc9" providerId="ADAL" clId="{251F3693-25C4-4245-A6F0-CD0292597E3F}" dt="2018-03-13T16:17:44.110" v="789" actId="1038"/>
          <ac:spMkLst>
            <pc:docMk/>
            <pc:sldMk cId="207341066" sldId="282"/>
            <ac:spMk id="10" creationId="{C1420B1A-7E74-4A0B-BE05-BAF64625E10F}"/>
          </ac:spMkLst>
        </pc:spChg>
        <pc:grpChg chg="del mod">
          <ac:chgData name="Christine Eby" userId="fb551d83-5fae-4a65-88e9-8717d43d2cc9" providerId="ADAL" clId="{251F3693-25C4-4245-A6F0-CD0292597E3F}" dt="2018-03-13T14:08:19.095" v="494" actId="165"/>
          <ac:grpSpMkLst>
            <pc:docMk/>
            <pc:sldMk cId="207341066" sldId="282"/>
            <ac:grpSpMk id="3" creationId="{C0502E06-7250-47A7-BB86-4419224E9F85}"/>
          </ac:grpSpMkLst>
        </pc:grpChg>
        <pc:graphicFrameChg chg="del">
          <ac:chgData name="Christine Eby" userId="fb551d83-5fae-4a65-88e9-8717d43d2cc9" providerId="ADAL" clId="{251F3693-25C4-4245-A6F0-CD0292597E3F}" dt="2018-03-13T14:08:16.063" v="493" actId="1038"/>
          <ac:graphicFrameMkLst>
            <pc:docMk/>
            <pc:sldMk cId="207341066" sldId="282"/>
            <ac:graphicFrameMk id="6" creationId="{00000000-0000-0000-0000-000000000000}"/>
          </ac:graphicFrameMkLst>
        </pc:graphicFrameChg>
      </pc:sldChg>
      <pc:sldChg chg="addSp delSp modSp modNotesTx">
        <pc:chgData name="Christine Eby" userId="fb551d83-5fae-4a65-88e9-8717d43d2cc9" providerId="ADAL" clId="{251F3693-25C4-4245-A6F0-CD0292597E3F}" dt="2018-03-15T16:05:16.041" v="1335" actId="20577"/>
        <pc:sldMkLst>
          <pc:docMk/>
          <pc:sldMk cId="726310027" sldId="283"/>
        </pc:sldMkLst>
        <pc:spChg chg="mod topLvl">
          <ac:chgData name="Christine Eby" userId="fb551d83-5fae-4a65-88e9-8717d43d2cc9" providerId="ADAL" clId="{251F3693-25C4-4245-A6F0-CD0292597E3F}" dt="2018-03-13T16:16:23.860" v="724" actId="113"/>
          <ac:spMkLst>
            <pc:docMk/>
            <pc:sldMk cId="726310027" sldId="283"/>
            <ac:spMk id="5" creationId="{878A2BAC-E818-41B0-BDC3-8A6374050755}"/>
          </ac:spMkLst>
        </pc:spChg>
        <pc:spChg chg="mod topLvl">
          <ac:chgData name="Christine Eby" userId="fb551d83-5fae-4a65-88e9-8717d43d2cc9" providerId="ADAL" clId="{251F3693-25C4-4245-A6F0-CD0292597E3F}" dt="2018-03-13T16:16:01.887" v="719" actId="1037"/>
          <ac:spMkLst>
            <pc:docMk/>
            <pc:sldMk cId="726310027" sldId="283"/>
            <ac:spMk id="7" creationId="{8F1F2026-2F3E-47CC-828F-E32780D268C6}"/>
          </ac:spMkLst>
        </pc:spChg>
        <pc:spChg chg="mod topLvl">
          <ac:chgData name="Christine Eby" userId="fb551d83-5fae-4a65-88e9-8717d43d2cc9" providerId="ADAL" clId="{251F3693-25C4-4245-A6F0-CD0292597E3F}" dt="2018-03-13T16:15:30.749" v="641" actId="165"/>
          <ac:spMkLst>
            <pc:docMk/>
            <pc:sldMk cId="726310027" sldId="283"/>
            <ac:spMk id="8" creationId="{F02C884E-5BA9-42FD-A1D6-38A2F504EB26}"/>
          </ac:spMkLst>
        </pc:spChg>
        <pc:spChg chg="mod topLvl">
          <ac:chgData name="Christine Eby" userId="fb551d83-5fae-4a65-88e9-8717d43d2cc9" providerId="ADAL" clId="{251F3693-25C4-4245-A6F0-CD0292597E3F}" dt="2018-03-13T16:16:15.918" v="723" actId="20577"/>
          <ac:spMkLst>
            <pc:docMk/>
            <pc:sldMk cId="726310027" sldId="283"/>
            <ac:spMk id="9" creationId="{D15C9520-2708-4046-9148-EB224D858AF5}"/>
          </ac:spMkLst>
        </pc:spChg>
        <pc:spChg chg="mod topLvl">
          <ac:chgData name="Christine Eby" userId="fb551d83-5fae-4a65-88e9-8717d43d2cc9" providerId="ADAL" clId="{251F3693-25C4-4245-A6F0-CD0292597E3F}" dt="2018-03-13T16:16:10.118" v="722" actId="20577"/>
          <ac:spMkLst>
            <pc:docMk/>
            <pc:sldMk cId="726310027" sldId="283"/>
            <ac:spMk id="10" creationId="{44FF0207-BB33-4C54-95AE-7997F3B63E40}"/>
          </ac:spMkLst>
        </pc:spChg>
        <pc:spChg chg="mod topLvl">
          <ac:chgData name="Christine Eby" userId="fb551d83-5fae-4a65-88e9-8717d43d2cc9" providerId="ADAL" clId="{251F3693-25C4-4245-A6F0-CD0292597E3F}" dt="2018-03-13T16:15:54.110" v="708" actId="1038"/>
          <ac:spMkLst>
            <pc:docMk/>
            <pc:sldMk cId="726310027" sldId="283"/>
            <ac:spMk id="11" creationId="{FF81C583-D9C9-44F9-99F2-7D530E519BDE}"/>
          </ac:spMkLst>
        </pc:spChg>
        <pc:grpChg chg="del mod">
          <ac:chgData name="Christine Eby" userId="fb551d83-5fae-4a65-88e9-8717d43d2cc9" providerId="ADAL" clId="{251F3693-25C4-4245-A6F0-CD0292597E3F}" dt="2018-03-13T14:08:45.190" v="500" actId="165"/>
          <ac:grpSpMkLst>
            <pc:docMk/>
            <pc:sldMk cId="726310027" sldId="283"/>
            <ac:grpSpMk id="3" creationId="{A0706B3D-9938-4BD6-9800-E6418434DA34}"/>
          </ac:grpSpMkLst>
        </pc:grpChg>
        <pc:grpChg chg="add del mod">
          <ac:chgData name="Christine Eby" userId="fb551d83-5fae-4a65-88e9-8717d43d2cc9" providerId="ADAL" clId="{251F3693-25C4-4245-A6F0-CD0292597E3F}" dt="2018-03-13T16:15:30.749" v="641" actId="165"/>
          <ac:grpSpMkLst>
            <pc:docMk/>
            <pc:sldMk cId="726310027" sldId="283"/>
            <ac:grpSpMk id="12" creationId="{B0D97C46-0CDC-428C-A0D2-57CEAAB084D5}"/>
          </ac:grpSpMkLst>
        </pc:grpChg>
        <pc:graphicFrameChg chg="del">
          <ac:chgData name="Christine Eby" userId="fb551d83-5fae-4a65-88e9-8717d43d2cc9" providerId="ADAL" clId="{251F3693-25C4-4245-A6F0-CD0292597E3F}" dt="2018-03-13T14:08:42.370" v="499" actId="113"/>
          <ac:graphicFrameMkLst>
            <pc:docMk/>
            <pc:sldMk cId="726310027" sldId="283"/>
            <ac:graphicFrameMk id="6" creationId="{00000000-0000-0000-0000-000000000000}"/>
          </ac:graphicFrameMkLst>
        </pc:graphicFrameChg>
      </pc:sldChg>
      <pc:sldChg chg="modSp modNotesTx">
        <pc:chgData name="Christine Eby" userId="fb551d83-5fae-4a65-88e9-8717d43d2cc9" providerId="ADAL" clId="{251F3693-25C4-4245-A6F0-CD0292597E3F}" dt="2018-03-15T15:53:26.237" v="1220" actId="20577"/>
        <pc:sldMkLst>
          <pc:docMk/>
          <pc:sldMk cId="1131558235" sldId="284"/>
        </pc:sldMkLst>
        <pc:picChg chg="mod">
          <ac:chgData name="Christine Eby" userId="fb551d83-5fae-4a65-88e9-8717d43d2cc9" providerId="ADAL" clId="{251F3693-25C4-4245-A6F0-CD0292597E3F}" dt="2018-03-13T13:51:32.969" v="411" actId="962"/>
          <ac:picMkLst>
            <pc:docMk/>
            <pc:sldMk cId="1131558235" sldId="284"/>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E06C6-D2AF-1A4F-8F10-46EF5BEE7B42}"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451EF-94DE-4141-9151-558CEDCFEE7C}" type="slidenum">
              <a:rPr lang="en-US" smtClean="0"/>
              <a:t>‹#›</a:t>
            </a:fld>
            <a:endParaRPr lang="en-US"/>
          </a:p>
        </p:txBody>
      </p:sp>
    </p:spTree>
    <p:extLst>
      <p:ext uri="{BB962C8B-B14F-4D97-AF65-F5344CB8AC3E}">
        <p14:creationId xmlns:p14="http://schemas.microsoft.com/office/powerpoint/2010/main" val="202810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Educator Note: </a:t>
            </a:r>
            <a:r>
              <a:rPr lang="en-US" sz="1200" kern="1200" dirty="0">
                <a:solidFill>
                  <a:schemeClr val="tx1"/>
                </a:solidFill>
                <a:effectLst/>
                <a:latin typeface="+mn-lt"/>
                <a:ea typeface="+mn-ea"/>
                <a:cs typeface="+mn-cs"/>
              </a:rPr>
              <a:t>Developed for Aging and Disability Network professionals, this presentation aims to provide a foundation for educating adults and their caregivers about brain health, including ways to promote healthy aging and reduce potential threats to brain health.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Notes</a:t>
            </a:r>
            <a:r>
              <a:rPr lang="en-US" sz="1200" kern="1200" dirty="0">
                <a:solidFill>
                  <a:schemeClr val="tx1"/>
                </a:solidFill>
                <a:effectLst/>
                <a:latin typeface="+mn-lt"/>
                <a:ea typeface="+mn-ea"/>
                <a:cs typeface="+mn-cs"/>
              </a:rPr>
              <a:t> section of each slide, you will find one educator note/tip and at least one government-sponsored resource (URL).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Find related resources on ACL’s Brain Health Webpage: https://www.acl.gov/node/293</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D451EF-94DE-4141-9151-558CEDCFEE7C}" type="slidenum">
              <a:rPr lang="en-US" smtClean="0"/>
              <a:t>1</a:t>
            </a:fld>
            <a:endParaRPr lang="en-US"/>
          </a:p>
        </p:txBody>
      </p:sp>
    </p:spTree>
    <p:extLst>
      <p:ext uri="{BB962C8B-B14F-4D97-AF65-F5344CB8AC3E}">
        <p14:creationId xmlns:p14="http://schemas.microsoft.com/office/powerpoint/2010/main" val="154829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Dietary Guidelines for Americans 2015-2020 describe moderate alcohol drinking as up to one drink per day for women and two drinks per day for men. As people age, they may become more sensitive to alcohol's effects. The same amount of alcohol can have a greater effect on an older person than on someone who is younger. </a:t>
            </a:r>
          </a:p>
          <a:p>
            <a:endParaRPr lang="en-US" dirty="0"/>
          </a:p>
          <a:p>
            <a:r>
              <a:rPr lang="en-US" b="1" dirty="0"/>
              <a:t>Recommended Resources:</a:t>
            </a:r>
          </a:p>
          <a:p>
            <a:r>
              <a:rPr lang="en-US" dirty="0"/>
              <a:t>Alcohol &amp; Your Health: https://www.niaaa.nih.gov/alcohol-health</a:t>
            </a:r>
          </a:p>
          <a:p>
            <a:r>
              <a:rPr lang="en-US" dirty="0"/>
              <a:t>Facts About Aging and Alcohol: https://www.nia.nih.gov/health/facts-about-aging-and-alcohol</a:t>
            </a:r>
          </a:p>
        </p:txBody>
      </p:sp>
      <p:sp>
        <p:nvSpPr>
          <p:cNvPr id="4" name="Slide Number Placeholder 3"/>
          <p:cNvSpPr>
            <a:spLocks noGrp="1"/>
          </p:cNvSpPr>
          <p:nvPr>
            <p:ph type="sldNum" sz="quarter" idx="10"/>
          </p:nvPr>
        </p:nvSpPr>
        <p:spPr/>
        <p:txBody>
          <a:bodyPr/>
          <a:lstStyle/>
          <a:p>
            <a:fld id="{4DD451EF-94DE-4141-9151-558CEDCFEE7C}" type="slidenum">
              <a:rPr lang="en-US" smtClean="0"/>
              <a:t>10</a:t>
            </a:fld>
            <a:endParaRPr lang="en-US"/>
          </a:p>
        </p:txBody>
      </p:sp>
    </p:spTree>
    <p:extLst>
      <p:ext uri="{BB962C8B-B14F-4D97-AF65-F5344CB8AC3E}">
        <p14:creationId xmlns:p14="http://schemas.microsoft.com/office/powerpoint/2010/main" val="113356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Quit smoking. There are free resources available to help you. Plan outdoor activities for “Good” Air Quality Index days, avoid exercise near busy roads, and limit use of indoor wood-burning stoves and fireplaces that are not needed for heat.</a:t>
            </a:r>
          </a:p>
          <a:p>
            <a:endParaRPr lang="en-US" dirty="0"/>
          </a:p>
          <a:p>
            <a:r>
              <a:rPr lang="en-US" b="1" dirty="0"/>
              <a:t>Recommended Resources:</a:t>
            </a:r>
          </a:p>
          <a:p>
            <a:r>
              <a:rPr lang="en-US" dirty="0"/>
              <a:t>Guide to Air Quality and Your Health: https://www3.epa.gov/airnow/aqi_brochure_02_14.pdf</a:t>
            </a:r>
          </a:p>
          <a:p>
            <a:r>
              <a:rPr lang="en-US" dirty="0"/>
              <a:t>Quit Smoking: https://smokefree.gov/</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11</a:t>
            </a:fld>
            <a:endParaRPr lang="en-US"/>
          </a:p>
        </p:txBody>
      </p:sp>
    </p:spTree>
    <p:extLst>
      <p:ext uri="{BB962C8B-B14F-4D97-AF65-F5344CB8AC3E}">
        <p14:creationId xmlns:p14="http://schemas.microsoft.com/office/powerpoint/2010/main" val="326768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It is critical to talk to your health care providers about all the medicines you take. Be sure to follow instructions and take medicines safely. Also, remember that many medicines and alcohol don’t mix.</a:t>
            </a:r>
          </a:p>
          <a:p>
            <a:endParaRPr lang="en-US" dirty="0"/>
          </a:p>
          <a:p>
            <a:r>
              <a:rPr lang="en-US" b="1" dirty="0"/>
              <a:t>Recommended Resources: </a:t>
            </a:r>
          </a:p>
          <a:p>
            <a:r>
              <a:rPr lang="en-US" dirty="0"/>
              <a:t>Medicine, Age, and Your Brain: https://www.acl.gov/sites/default/files/triage/MedAgeBrain-FactSheet.pdf</a:t>
            </a:r>
          </a:p>
          <a:p>
            <a:r>
              <a:rPr lang="en-US" dirty="0"/>
              <a:t>Medication Safety Program: https://www.cdc.gov/medicationsafety/basics.html</a:t>
            </a:r>
          </a:p>
          <a:p>
            <a:r>
              <a:rPr lang="en-US" dirty="0"/>
              <a:t>Safe Use of Medicines for Older Adults: https://www.nia.nih.gov/health/safe-use-medicines-older-adults</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12</a:t>
            </a:fld>
            <a:endParaRPr lang="en-US"/>
          </a:p>
        </p:txBody>
      </p:sp>
    </p:spTree>
    <p:extLst>
      <p:ext uri="{BB962C8B-B14F-4D97-AF65-F5344CB8AC3E}">
        <p14:creationId xmlns:p14="http://schemas.microsoft.com/office/powerpoint/2010/main" val="1537554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It's important to prevent or seek treatment for these conditions, not only for your body but your brain’s health, too.</a:t>
            </a:r>
          </a:p>
          <a:p>
            <a:endParaRPr lang="en-US" dirty="0"/>
          </a:p>
          <a:p>
            <a:r>
              <a:rPr lang="en-US" b="1" dirty="0"/>
              <a:t>Recommended Resource:</a:t>
            </a:r>
          </a:p>
          <a:p>
            <a:r>
              <a:rPr lang="en-US" dirty="0"/>
              <a:t>Health Problems and Cognitive Health: https://www.nia.nih.gov/health/risks-cognitive-health#health</a:t>
            </a:r>
          </a:p>
        </p:txBody>
      </p:sp>
      <p:sp>
        <p:nvSpPr>
          <p:cNvPr id="4" name="Slide Number Placeholder 3"/>
          <p:cNvSpPr>
            <a:spLocks noGrp="1"/>
          </p:cNvSpPr>
          <p:nvPr>
            <p:ph type="sldNum" sz="quarter" idx="10"/>
          </p:nvPr>
        </p:nvSpPr>
        <p:spPr/>
        <p:txBody>
          <a:bodyPr/>
          <a:lstStyle/>
          <a:p>
            <a:fld id="{4DD451EF-94DE-4141-9151-558CEDCFEE7C}" type="slidenum">
              <a:rPr lang="en-US" smtClean="0"/>
              <a:t>13</a:t>
            </a:fld>
            <a:endParaRPr lang="en-US"/>
          </a:p>
        </p:txBody>
      </p:sp>
    </p:spTree>
    <p:extLst>
      <p:ext uri="{BB962C8B-B14F-4D97-AF65-F5344CB8AC3E}">
        <p14:creationId xmlns:p14="http://schemas.microsoft.com/office/powerpoint/2010/main" val="2181983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Heart disease can limit blood flow through the body, including the brain. Blood pressure is the force of blood through arteries and can be problematic for the brain when it’s too high or too low.</a:t>
            </a:r>
          </a:p>
          <a:p>
            <a:endParaRPr lang="en-US" dirty="0"/>
          </a:p>
          <a:p>
            <a:r>
              <a:rPr lang="en-US" b="1" dirty="0"/>
              <a:t>Recommended Resources:</a:t>
            </a:r>
          </a:p>
          <a:p>
            <a:r>
              <a:rPr lang="en-US" dirty="0"/>
              <a:t>Mind Your Risks: https://mindyourrisks.nih.gov/</a:t>
            </a:r>
          </a:p>
          <a:p>
            <a:r>
              <a:rPr lang="en-US" dirty="0"/>
              <a:t>Heart Disease: https://www.cdc.gov/heartdisease/</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14</a:t>
            </a:fld>
            <a:endParaRPr lang="en-US"/>
          </a:p>
        </p:txBody>
      </p:sp>
    </p:spTree>
    <p:extLst>
      <p:ext uri="{BB962C8B-B14F-4D97-AF65-F5344CB8AC3E}">
        <p14:creationId xmlns:p14="http://schemas.microsoft.com/office/powerpoint/2010/main" val="86643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Type 1 diabetes, usually diagnosed in childhood or young adulthood, is not preventable.</a:t>
            </a:r>
          </a:p>
          <a:p>
            <a:endParaRPr lang="en-US" dirty="0"/>
          </a:p>
          <a:p>
            <a:r>
              <a:rPr lang="en-US" b="1" dirty="0"/>
              <a:t>Recommended Resources: </a:t>
            </a:r>
          </a:p>
          <a:p>
            <a:r>
              <a:rPr lang="en-US" dirty="0"/>
              <a:t>National Diabetes Prevention Program: https://www.cdc.gov/diabetes/prevention/index.html</a:t>
            </a:r>
          </a:p>
          <a:p>
            <a:r>
              <a:rPr lang="en-US" dirty="0"/>
              <a:t>Diabetes in Older People: https://www.nia.nih.gov/health/diabetes-older-people</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15</a:t>
            </a:fld>
            <a:endParaRPr lang="en-US"/>
          </a:p>
        </p:txBody>
      </p:sp>
    </p:spTree>
    <p:extLst>
      <p:ext uri="{BB962C8B-B14F-4D97-AF65-F5344CB8AC3E}">
        <p14:creationId xmlns:p14="http://schemas.microsoft.com/office/powerpoint/2010/main" val="61907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Without adequate sleep, you are more likely to feel depressed, have attention and memory problems, and experience an injury.</a:t>
            </a:r>
          </a:p>
          <a:p>
            <a:endParaRPr lang="en-US" dirty="0"/>
          </a:p>
          <a:p>
            <a:r>
              <a:rPr lang="en-US" b="1" dirty="0"/>
              <a:t>Recommended Resources:</a:t>
            </a:r>
          </a:p>
          <a:p>
            <a:r>
              <a:rPr lang="en-US" dirty="0"/>
              <a:t>Basics About Sleep: https://www.cdc.gov/sleep/about_sleep/</a:t>
            </a:r>
          </a:p>
          <a:p>
            <a:r>
              <a:rPr lang="en-US" dirty="0"/>
              <a:t>Sleep Disorders: https://nccih.nih.gov/health/sleep/ataglance.htm</a:t>
            </a:r>
          </a:p>
          <a:p>
            <a:r>
              <a:rPr lang="en-US" dirty="0"/>
              <a:t>A Good Night’s Sleep: https://www.nia.nih.gov/health/good-nights-sleep</a:t>
            </a:r>
          </a:p>
        </p:txBody>
      </p:sp>
      <p:sp>
        <p:nvSpPr>
          <p:cNvPr id="4" name="Slide Number Placeholder 3"/>
          <p:cNvSpPr>
            <a:spLocks noGrp="1"/>
          </p:cNvSpPr>
          <p:nvPr>
            <p:ph type="sldNum" sz="quarter" idx="10"/>
          </p:nvPr>
        </p:nvSpPr>
        <p:spPr/>
        <p:txBody>
          <a:bodyPr/>
          <a:lstStyle/>
          <a:p>
            <a:fld id="{4DD451EF-94DE-4141-9151-558CEDCFEE7C}" type="slidenum">
              <a:rPr lang="en-US" smtClean="0"/>
              <a:t>16</a:t>
            </a:fld>
            <a:endParaRPr lang="en-US"/>
          </a:p>
        </p:txBody>
      </p:sp>
    </p:spTree>
    <p:extLst>
      <p:ext uri="{BB962C8B-B14F-4D97-AF65-F5344CB8AC3E}">
        <p14:creationId xmlns:p14="http://schemas.microsoft.com/office/powerpoint/2010/main" val="215022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Some therapies can treat symptoms. They do not slow down changes in the brain due to dementia.</a:t>
            </a:r>
          </a:p>
          <a:p>
            <a:endParaRPr lang="en-US" dirty="0"/>
          </a:p>
          <a:p>
            <a:r>
              <a:rPr lang="en-US" b="1" dirty="0"/>
              <a:t>Recommended Resource: </a:t>
            </a:r>
          </a:p>
          <a:p>
            <a:r>
              <a:rPr lang="en-US" dirty="0"/>
              <a:t>Types of Dementia: https://www.nia.nih.gov/health/types-dementia</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17</a:t>
            </a:fld>
            <a:endParaRPr lang="en-US"/>
          </a:p>
        </p:txBody>
      </p:sp>
    </p:spTree>
    <p:extLst>
      <p:ext uri="{BB962C8B-B14F-4D97-AF65-F5344CB8AC3E}">
        <p14:creationId xmlns:p14="http://schemas.microsoft.com/office/powerpoint/2010/main" val="371538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Medicare beneficiaries are entitled to a free annual wellness visit as well as a free “Welcome to Medicare” visit within 12 months of joining the program.</a:t>
            </a:r>
          </a:p>
          <a:p>
            <a:endParaRPr lang="en-US" dirty="0"/>
          </a:p>
          <a:p>
            <a:r>
              <a:rPr lang="en-US" b="1" dirty="0"/>
              <a:t>Recommended Resource:</a:t>
            </a:r>
          </a:p>
          <a:p>
            <a:r>
              <a:rPr lang="en-US" dirty="0"/>
              <a:t>Medicare Visit </a:t>
            </a:r>
            <a:r>
              <a:rPr lang="en-US"/>
              <a:t>and Exams</a:t>
            </a:r>
            <a:r>
              <a:rPr lang="en-US" dirty="0"/>
              <a:t>: https://www.medicare.gov/coverage/preventive-visit-and-yearly-wellness-exams.html</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18</a:t>
            </a:fld>
            <a:endParaRPr lang="en-US"/>
          </a:p>
        </p:txBody>
      </p:sp>
    </p:spTree>
    <p:extLst>
      <p:ext uri="{BB962C8B-B14F-4D97-AF65-F5344CB8AC3E}">
        <p14:creationId xmlns:p14="http://schemas.microsoft.com/office/powerpoint/2010/main" val="111946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Educator Note: </a:t>
            </a:r>
            <a:r>
              <a:rPr lang="en-US" sz="1200" kern="1200" dirty="0">
                <a:solidFill>
                  <a:schemeClr val="tx1"/>
                </a:solidFill>
                <a:effectLst/>
                <a:latin typeface="+mn-lt"/>
                <a:ea typeface="+mn-ea"/>
                <a:cs typeface="+mn-cs"/>
              </a:rPr>
              <a:t>Adopting healthy habits, staying involved in your community, using preventive services, and managing health conditions and medicines may help you maintain a healthy body and brain. </a:t>
            </a:r>
          </a:p>
          <a:p>
            <a:endParaRPr lang="en-US" dirty="0"/>
          </a:p>
          <a:p>
            <a:r>
              <a:rPr lang="en-US" b="1" dirty="0"/>
              <a:t>Recommended Resources:</a:t>
            </a:r>
          </a:p>
          <a:p>
            <a:r>
              <a:rPr lang="en-US" dirty="0"/>
              <a:t>Office of Disease Prevention and Health Promotion: https://health.gov/</a:t>
            </a:r>
          </a:p>
          <a:p>
            <a:r>
              <a:rPr lang="en-US" dirty="0"/>
              <a:t>Health Information: https://www.nia.nih.gov/health</a:t>
            </a:r>
          </a:p>
          <a:p>
            <a:r>
              <a:rPr lang="en-US" dirty="0"/>
              <a:t>Healthy Aging: https://www.cdc.gov/aging/index.html</a:t>
            </a:r>
          </a:p>
        </p:txBody>
      </p:sp>
      <p:sp>
        <p:nvSpPr>
          <p:cNvPr id="4" name="Slide Number Placeholder 3"/>
          <p:cNvSpPr>
            <a:spLocks noGrp="1"/>
          </p:cNvSpPr>
          <p:nvPr>
            <p:ph type="sldNum" sz="quarter" idx="10"/>
          </p:nvPr>
        </p:nvSpPr>
        <p:spPr/>
        <p:txBody>
          <a:bodyPr/>
          <a:lstStyle/>
          <a:p>
            <a:fld id="{4DD451EF-94DE-4141-9151-558CEDCFEE7C}" type="slidenum">
              <a:rPr lang="en-US" smtClean="0"/>
              <a:t>2</a:t>
            </a:fld>
            <a:endParaRPr lang="en-US"/>
          </a:p>
        </p:txBody>
      </p:sp>
    </p:spTree>
    <p:extLst>
      <p:ext uri="{BB962C8B-B14F-4D97-AF65-F5344CB8AC3E}">
        <p14:creationId xmlns:p14="http://schemas.microsoft.com/office/powerpoint/2010/main" val="54763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Educator Note: </a:t>
            </a:r>
            <a:r>
              <a:rPr lang="en-US" sz="1200" kern="1200" dirty="0">
                <a:solidFill>
                  <a:schemeClr val="tx1"/>
                </a:solidFill>
                <a:effectLst/>
                <a:latin typeface="+mn-lt"/>
                <a:ea typeface="+mn-ea"/>
                <a:cs typeface="+mn-cs"/>
              </a:rPr>
              <a:t>The brain is our most complex organ. It's also one of the most important. That's why trying to keep it healthy is critical now and as you age.</a:t>
            </a:r>
          </a:p>
          <a:p>
            <a:endParaRPr lang="en-US" dirty="0"/>
          </a:p>
          <a:p>
            <a:r>
              <a:rPr lang="en-US" b="1" dirty="0"/>
              <a:t>Recommended Resources:</a:t>
            </a:r>
          </a:p>
          <a:p>
            <a:r>
              <a:rPr lang="en-US" dirty="0"/>
              <a:t>What is Brain Health?: https://brainhealth.nia.nih.gov/</a:t>
            </a:r>
          </a:p>
          <a:p>
            <a:r>
              <a:rPr lang="en-US" dirty="0"/>
              <a:t>Healthy Brain Initiative: https://www.cdc.gov/aging/healthybrain/index.htm</a:t>
            </a:r>
          </a:p>
        </p:txBody>
      </p:sp>
      <p:sp>
        <p:nvSpPr>
          <p:cNvPr id="4" name="Slide Number Placeholder 3"/>
          <p:cNvSpPr>
            <a:spLocks noGrp="1"/>
          </p:cNvSpPr>
          <p:nvPr>
            <p:ph type="sldNum" sz="quarter" idx="10"/>
          </p:nvPr>
        </p:nvSpPr>
        <p:spPr/>
        <p:txBody>
          <a:bodyPr/>
          <a:lstStyle/>
          <a:p>
            <a:fld id="{4DD451EF-94DE-4141-9151-558CEDCFEE7C}" type="slidenum">
              <a:rPr lang="en-US" smtClean="0"/>
              <a:t>3</a:t>
            </a:fld>
            <a:endParaRPr lang="en-US"/>
          </a:p>
        </p:txBody>
      </p:sp>
    </p:spTree>
    <p:extLst>
      <p:ext uri="{BB962C8B-B14F-4D97-AF65-F5344CB8AC3E}">
        <p14:creationId xmlns:p14="http://schemas.microsoft.com/office/powerpoint/2010/main" val="199140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Area Agencies on Aging offer a range of nutrition services, including congregate and home-delivered meals, for adults age 60 and older. Other programs such as Supplemental Nutrition Assistance Program (SNAP) can help adults of all ages. </a:t>
            </a:r>
          </a:p>
          <a:p>
            <a:endParaRPr lang="en-US" dirty="0"/>
          </a:p>
          <a:p>
            <a:r>
              <a:rPr lang="en-US" b="1" dirty="0"/>
              <a:t>Recommended Resources: </a:t>
            </a:r>
          </a:p>
          <a:p>
            <a:r>
              <a:rPr lang="en-US" dirty="0"/>
              <a:t>Eldercare Locator (find a local agency): https://eldercare.acl.gov/</a:t>
            </a:r>
          </a:p>
          <a:p>
            <a:r>
              <a:rPr lang="en-US" dirty="0" err="1"/>
              <a:t>ChooseMyPlate</a:t>
            </a:r>
            <a:r>
              <a:rPr lang="en-US" dirty="0"/>
              <a:t>: https://www.choosemyplate.gov/older-adults</a:t>
            </a:r>
          </a:p>
          <a:p>
            <a:r>
              <a:rPr lang="en-US" dirty="0"/>
              <a:t>SNAP: https://www.benefits.gov/benefits/benefit-details/361</a:t>
            </a:r>
          </a:p>
        </p:txBody>
      </p:sp>
      <p:sp>
        <p:nvSpPr>
          <p:cNvPr id="4" name="Slide Number Placeholder 3"/>
          <p:cNvSpPr>
            <a:spLocks noGrp="1"/>
          </p:cNvSpPr>
          <p:nvPr>
            <p:ph type="sldNum" sz="quarter" idx="10"/>
          </p:nvPr>
        </p:nvSpPr>
        <p:spPr/>
        <p:txBody>
          <a:bodyPr/>
          <a:lstStyle/>
          <a:p>
            <a:fld id="{4DD451EF-94DE-4141-9151-558CEDCFEE7C}" type="slidenum">
              <a:rPr lang="en-US" smtClean="0"/>
              <a:t>4</a:t>
            </a:fld>
            <a:endParaRPr lang="en-US"/>
          </a:p>
        </p:txBody>
      </p:sp>
    </p:spTree>
    <p:extLst>
      <p:ext uri="{BB962C8B-B14F-4D97-AF65-F5344CB8AC3E}">
        <p14:creationId xmlns:p14="http://schemas.microsoft.com/office/powerpoint/2010/main" val="103614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Staying active can improve your heart and circulatory health, and could even be helpful for some diseases. Consult your health care provider for the latest recommendations.</a:t>
            </a:r>
          </a:p>
          <a:p>
            <a:endParaRPr lang="en-US" dirty="0"/>
          </a:p>
          <a:p>
            <a:r>
              <a:rPr lang="en-US" b="1" dirty="0"/>
              <a:t>Recommended Resources: </a:t>
            </a:r>
          </a:p>
          <a:p>
            <a:r>
              <a:rPr lang="en-US" dirty="0"/>
              <a:t>Go4Life®: https://go4life.nia.nih.gov/</a:t>
            </a:r>
          </a:p>
          <a:p>
            <a:r>
              <a:rPr lang="en-US" dirty="0"/>
              <a:t>Physical Activity Webpage: https://www.cdc.gov/physicalactivity/basics/pa-health/</a:t>
            </a:r>
          </a:p>
        </p:txBody>
      </p:sp>
      <p:sp>
        <p:nvSpPr>
          <p:cNvPr id="4" name="Slide Number Placeholder 3"/>
          <p:cNvSpPr>
            <a:spLocks noGrp="1"/>
          </p:cNvSpPr>
          <p:nvPr>
            <p:ph type="sldNum" sz="quarter" idx="10"/>
          </p:nvPr>
        </p:nvSpPr>
        <p:spPr/>
        <p:txBody>
          <a:bodyPr/>
          <a:lstStyle/>
          <a:p>
            <a:fld id="{4DD451EF-94DE-4141-9151-558CEDCFEE7C}" type="slidenum">
              <a:rPr lang="en-US" smtClean="0"/>
              <a:t>5</a:t>
            </a:fld>
            <a:endParaRPr lang="en-US"/>
          </a:p>
        </p:txBody>
      </p:sp>
    </p:spTree>
    <p:extLst>
      <p:ext uri="{BB962C8B-B14F-4D97-AF65-F5344CB8AC3E}">
        <p14:creationId xmlns:p14="http://schemas.microsoft.com/office/powerpoint/2010/main" val="407907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When you learn new things, you engage your brain. Pick up a hobby, or just try something you haven’t done before. However, no specific game or activity has been shown to prevent or slow a decline in cognition (thinking, learning, and remembering), or dementia. </a:t>
            </a:r>
          </a:p>
          <a:p>
            <a:endParaRPr lang="en-US" dirty="0"/>
          </a:p>
          <a:p>
            <a:r>
              <a:rPr lang="en-US" b="1" dirty="0"/>
              <a:t>Recommended Resource: </a:t>
            </a:r>
          </a:p>
          <a:p>
            <a:r>
              <a:rPr lang="en-US" dirty="0"/>
              <a:t>Engage Your Brain: https://brainhealth.nia.nih.gov/engage-your-brain</a:t>
            </a:r>
          </a:p>
        </p:txBody>
      </p:sp>
      <p:sp>
        <p:nvSpPr>
          <p:cNvPr id="4" name="Slide Number Placeholder 3"/>
          <p:cNvSpPr>
            <a:spLocks noGrp="1"/>
          </p:cNvSpPr>
          <p:nvPr>
            <p:ph type="sldNum" sz="quarter" idx="10"/>
          </p:nvPr>
        </p:nvSpPr>
        <p:spPr/>
        <p:txBody>
          <a:bodyPr/>
          <a:lstStyle/>
          <a:p>
            <a:fld id="{4DD451EF-94DE-4141-9151-558CEDCFEE7C}" type="slidenum">
              <a:rPr lang="en-US" smtClean="0"/>
              <a:t>6</a:t>
            </a:fld>
            <a:endParaRPr lang="en-US"/>
          </a:p>
        </p:txBody>
      </p:sp>
    </p:spTree>
    <p:extLst>
      <p:ext uri="{BB962C8B-B14F-4D97-AF65-F5344CB8AC3E}">
        <p14:creationId xmlns:p14="http://schemas.microsoft.com/office/powerpoint/2010/main" val="250976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No specific activity, including </a:t>
            </a:r>
            <a:r>
              <a:rPr lang="en-US"/>
              <a:t>social engagement, </a:t>
            </a:r>
            <a:r>
              <a:rPr lang="en-US" dirty="0"/>
              <a:t>has been shown to prevent or slow dementia.</a:t>
            </a:r>
          </a:p>
          <a:p>
            <a:endParaRPr lang="en-US" dirty="0"/>
          </a:p>
          <a:p>
            <a:r>
              <a:rPr lang="en-US" b="1" dirty="0"/>
              <a:t>Recommended Resources: </a:t>
            </a:r>
          </a:p>
          <a:p>
            <a:r>
              <a:rPr lang="en-US" dirty="0"/>
              <a:t>Benefits of Volunteering: https://www.nationalservice.gov/serve/benefits-volunteering</a:t>
            </a:r>
          </a:p>
          <a:p>
            <a:r>
              <a:rPr lang="en-US" dirty="0"/>
              <a:t>Participating in Activities You Enjoy: https://www.nia.nih.gov/health/participating-activities-you-enjoy</a:t>
            </a:r>
          </a:p>
        </p:txBody>
      </p:sp>
      <p:sp>
        <p:nvSpPr>
          <p:cNvPr id="4" name="Slide Number Placeholder 3"/>
          <p:cNvSpPr>
            <a:spLocks noGrp="1"/>
          </p:cNvSpPr>
          <p:nvPr>
            <p:ph type="sldNum" sz="quarter" idx="10"/>
          </p:nvPr>
        </p:nvSpPr>
        <p:spPr/>
        <p:txBody>
          <a:bodyPr/>
          <a:lstStyle/>
          <a:p>
            <a:fld id="{4DD451EF-94DE-4141-9151-558CEDCFEE7C}" type="slidenum">
              <a:rPr lang="en-US" smtClean="0"/>
              <a:t>7</a:t>
            </a:fld>
            <a:endParaRPr lang="en-US"/>
          </a:p>
        </p:txBody>
      </p:sp>
    </p:spTree>
    <p:extLst>
      <p:ext uri="{BB962C8B-B14F-4D97-AF65-F5344CB8AC3E}">
        <p14:creationId xmlns:p14="http://schemas.microsoft.com/office/powerpoint/2010/main" val="103532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Genetic factors are passed down (inherited) from a parent to child and cannot be controlled, but lifestyle and environmental factors can be changed, particularly those you control.</a:t>
            </a:r>
          </a:p>
          <a:p>
            <a:endParaRPr lang="en-US" dirty="0"/>
          </a:p>
          <a:p>
            <a:r>
              <a:rPr lang="en-US" b="1" dirty="0"/>
              <a:t>Recommended Resource:</a:t>
            </a:r>
          </a:p>
          <a:p>
            <a:r>
              <a:rPr lang="en-US" dirty="0"/>
              <a:t>Risks to Cognitive Health: https://www.nia.nih.gov/health/risks-cognitive-health</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8</a:t>
            </a:fld>
            <a:endParaRPr lang="en-US"/>
          </a:p>
        </p:txBody>
      </p:sp>
    </p:spTree>
    <p:extLst>
      <p:ext uri="{BB962C8B-B14F-4D97-AF65-F5344CB8AC3E}">
        <p14:creationId xmlns:p14="http://schemas.microsoft.com/office/powerpoint/2010/main" val="57078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Falls are the leading cause of injury for older Americans, but they aren’t an inevitable part of life. Home modifications can help to prevent accidents and maintain independence.</a:t>
            </a:r>
          </a:p>
          <a:p>
            <a:endParaRPr lang="en-US" dirty="0"/>
          </a:p>
          <a:p>
            <a:r>
              <a:rPr lang="en-US" b="1" dirty="0"/>
              <a:t>Recommended Resources:</a:t>
            </a:r>
          </a:p>
          <a:p>
            <a:r>
              <a:rPr lang="en-US" dirty="0"/>
              <a:t>Brain Injuries: https://www.acl.gov/sites/default/files/triage/Brain-Health-Brochure-2015.pdf</a:t>
            </a:r>
          </a:p>
          <a:p>
            <a:r>
              <a:rPr lang="en-US" dirty="0"/>
              <a:t>Traumatic Brain Injury: https://www.cdc.gov/traumaticbraininjury/</a:t>
            </a:r>
          </a:p>
          <a:p>
            <a:r>
              <a:rPr lang="en-US" dirty="0"/>
              <a:t>Prevent Falls and Fractures: https://www.nia.nih.gov/health/prevent-falls-and-fractures</a:t>
            </a:r>
          </a:p>
          <a:p>
            <a:r>
              <a:rPr lang="en-US" dirty="0"/>
              <a:t>Home Improvement Assistance: https://eldercare.acl.gov/Public/Resources/Factsheets/Home_Modifications.aspx</a:t>
            </a:r>
          </a:p>
        </p:txBody>
      </p:sp>
      <p:sp>
        <p:nvSpPr>
          <p:cNvPr id="4" name="Slide Number Placeholder 3"/>
          <p:cNvSpPr>
            <a:spLocks noGrp="1"/>
          </p:cNvSpPr>
          <p:nvPr>
            <p:ph type="sldNum" sz="quarter" idx="10"/>
          </p:nvPr>
        </p:nvSpPr>
        <p:spPr/>
        <p:txBody>
          <a:bodyPr/>
          <a:lstStyle/>
          <a:p>
            <a:fld id="{4DD451EF-94DE-4141-9151-558CEDCFEE7C}" type="slidenum">
              <a:rPr lang="en-US" smtClean="0"/>
              <a:t>9</a:t>
            </a:fld>
            <a:endParaRPr lang="en-US"/>
          </a:p>
        </p:txBody>
      </p:sp>
    </p:spTree>
    <p:extLst>
      <p:ext uri="{BB962C8B-B14F-4D97-AF65-F5344CB8AC3E}">
        <p14:creationId xmlns:p14="http://schemas.microsoft.com/office/powerpoint/2010/main" val="4017196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Text Placeholder 2"/>
          <p:cNvSpPr txBox="1">
            <a:spLocks/>
          </p:cNvSpPr>
          <p:nvPr userDrawn="1"/>
        </p:nvSpPr>
        <p:spPr>
          <a:xfrm>
            <a:off x="1762190" y="3918857"/>
            <a:ext cx="5063987" cy="539261"/>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b="1" kern="1200" cap="all" baseline="0">
                <a:solidFill>
                  <a:srgbClr val="005978"/>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3600" dirty="0"/>
              <a:t>BRAIN HEALTH &amp; AGING</a:t>
            </a:r>
          </a:p>
        </p:txBody>
      </p:sp>
      <p:sp>
        <p:nvSpPr>
          <p:cNvPr id="6" name="Text Placeholder 2"/>
          <p:cNvSpPr txBox="1">
            <a:spLocks/>
          </p:cNvSpPr>
          <p:nvPr userDrawn="1"/>
        </p:nvSpPr>
        <p:spPr>
          <a:xfrm>
            <a:off x="1750468" y="3552906"/>
            <a:ext cx="3551710" cy="436289"/>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b="1" kern="1200" cap="all" baseline="0">
                <a:solidFill>
                  <a:srgbClr val="005978"/>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1"/>
            <a:r>
              <a:rPr lang="en-US" sz="3200" dirty="0"/>
              <a:t>TALKING ABOUT</a:t>
            </a:r>
          </a:p>
        </p:txBody>
      </p:sp>
      <p:sp>
        <p:nvSpPr>
          <p:cNvPr id="7" name="Title Placeholder 7"/>
          <p:cNvSpPr txBox="1">
            <a:spLocks/>
          </p:cNvSpPr>
          <p:nvPr userDrawn="1"/>
        </p:nvSpPr>
        <p:spPr>
          <a:xfrm>
            <a:off x="667266" y="4489940"/>
            <a:ext cx="9202720" cy="1301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a:lstStyle>
          <a:p>
            <a:pPr>
              <a:lnSpc>
                <a:spcPts val="6240"/>
              </a:lnSpc>
            </a:pPr>
            <a:r>
              <a:rPr lang="en-US" sz="8000" dirty="0"/>
              <a:t>The Basics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1118" y="294073"/>
            <a:ext cx="2043404" cy="844190"/>
          </a:xfrm>
          <a:prstGeom prst="rect">
            <a:avLst/>
          </a:prstGeom>
        </p:spPr>
      </p:pic>
    </p:spTree>
    <p:extLst>
      <p:ext uri="{BB962C8B-B14F-4D97-AF65-F5344CB8AC3E}">
        <p14:creationId xmlns:p14="http://schemas.microsoft.com/office/powerpoint/2010/main" val="84793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08919" y="2733709"/>
            <a:ext cx="8515537" cy="1373070"/>
          </a:xfrm>
          <a:prstGeom prst="rect">
            <a:avLst/>
          </a:prstGeom>
        </p:spPr>
        <p:txBody>
          <a:bodyPr anchor="b">
            <a:noAutofit/>
          </a:bodyPr>
          <a:lstStyle>
            <a:lvl1pPr algn="r">
              <a:defRPr sz="4400">
                <a:latin typeface="+mj-lt"/>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fld id="{78ABE3C1-DBE1-495D-B57B-2849774B866A}" type="datetimeFigureOut">
              <a:rPr lang="en-US" smtClean="0"/>
              <a:t>3/15/2018</a:t>
            </a:fld>
            <a:endParaRPr lang="en-US" dirty="0"/>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a:prstGeom prst="rect">
            <a:avLst/>
          </a:prstGeom>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BE7D1"/>
        </a:solidFill>
        <a:effectLst/>
      </p:bgPr>
    </p:bg>
    <p:spTree>
      <p:nvGrpSpPr>
        <p:cNvPr id="1" name=""/>
        <p:cNvGrpSpPr/>
        <p:nvPr/>
      </p:nvGrpSpPr>
      <p:grpSpPr>
        <a:xfrm>
          <a:off x="0" y="0"/>
          <a:ext cx="0" cy="0"/>
          <a:chOff x="0" y="0"/>
          <a:chExt cx="0" cy="0"/>
        </a:xfrm>
      </p:grpSpPr>
      <p:sp>
        <p:nvSpPr>
          <p:cNvPr id="28" name="Rectangle 27"/>
          <p:cNvSpPr/>
          <p:nvPr userDrawn="1"/>
        </p:nvSpPr>
        <p:spPr>
          <a:xfrm>
            <a:off x="9941170" y="0"/>
            <a:ext cx="2250830" cy="6682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6342185"/>
            <a:ext cx="12192000" cy="515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82062" y="82062"/>
            <a:ext cx="12027876" cy="6236676"/>
          </a:xfrm>
          <a:prstGeom prst="rect">
            <a:avLst/>
          </a:prstGeom>
          <a:noFill/>
          <a:ln w="1651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9929445"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1846" y="1971234"/>
            <a:ext cx="2106977" cy="189628"/>
          </a:xfrm>
          <a:prstGeom prst="rect">
            <a:avLst/>
          </a:prstGeom>
        </p:spPr>
      </p:pic>
      <p:sp>
        <p:nvSpPr>
          <p:cNvPr id="8" name="Rectangle 7"/>
          <p:cNvSpPr/>
          <p:nvPr/>
        </p:nvSpPr>
        <p:spPr>
          <a:xfrm>
            <a:off x="0" y="609600"/>
            <a:ext cx="9929446" cy="1368198"/>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0046677" y="609600"/>
            <a:ext cx="214214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ext Placeholder 2"/>
          <p:cNvSpPr>
            <a:spLocks noGrp="1"/>
          </p:cNvSpPr>
          <p:nvPr>
            <p:ph idx="1" hasCustomPrompt="1"/>
          </p:nvPr>
        </p:nvSpPr>
        <p:spPr>
          <a:xfrm>
            <a:off x="680321" y="2213127"/>
            <a:ext cx="9613861" cy="4156816"/>
          </a:xfrm>
          <a:prstGeom prst="rect">
            <a:avLst/>
          </a:prstGeom>
          <a:effectLst/>
        </p:spPr>
        <p:txBody>
          <a:bodyPr vert="horz" lIns="91440" tIns="45720" rIns="91440" bIns="45720" rtlCol="0">
            <a:noAutofit/>
          </a:bodyPr>
          <a:lstStyle>
            <a:lvl1pPr>
              <a:defRPr spc="0">
                <a:latin typeface="+mj-lt"/>
              </a:defRPr>
            </a:lvl1pPr>
            <a:lvl2pPr>
              <a:defRPr i="1">
                <a:solidFill>
                  <a:srgbClr val="0091B3"/>
                </a:solidFill>
              </a:defRPr>
            </a:lvl2pPr>
            <a:lvl3pPr marL="0">
              <a:spcBef>
                <a:spcPts val="600"/>
              </a:spcBef>
              <a:defRPr>
                <a:solidFill>
                  <a:schemeClr val="tx2">
                    <a:lumMod val="10000"/>
                  </a:schemeClr>
                </a:solidFill>
                <a:effectLst/>
              </a:defRPr>
            </a:lvl3pPr>
            <a:lvl4pPr marL="0" indent="-228600">
              <a:buClr>
                <a:srgbClr val="92D050"/>
              </a:buClr>
              <a:buFont typeface="Wingdings" charset="2"/>
              <a:buChar char="§"/>
              <a:defRPr sz="2400">
                <a:solidFill>
                  <a:schemeClr val="tx2">
                    <a:lumMod val="10000"/>
                  </a:schemeClr>
                </a:solidFill>
                <a:effectLst/>
              </a:defRPr>
            </a:lvl4pPr>
            <a:lvl5pPr>
              <a:defRPr>
                <a:solidFill>
                  <a:schemeClr val="tx2">
                    <a:lumMod val="10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4"/>
          <p:cNvSpPr>
            <a:spLocks noGrp="1"/>
          </p:cNvSpPr>
          <p:nvPr>
            <p:ph type="title"/>
          </p:nvPr>
        </p:nvSpPr>
        <p:spPr>
          <a:xfrm>
            <a:off x="644769" y="597877"/>
            <a:ext cx="9026769" cy="1336431"/>
          </a:xfrm>
        </p:spPr>
        <p:txBody>
          <a:bodyPr/>
          <a:lstStyle/>
          <a:p>
            <a:r>
              <a:rPr lang="en-US" dirty="0"/>
              <a:t>Click to edit Master title style</a:t>
            </a:r>
          </a:p>
        </p:txBody>
      </p:sp>
      <p:cxnSp>
        <p:nvCxnSpPr>
          <p:cNvPr id="18" name="Straight Connector 17"/>
          <p:cNvCxnSpPr/>
          <p:nvPr userDrawn="1"/>
        </p:nvCxnSpPr>
        <p:spPr>
          <a:xfrm>
            <a:off x="0" y="6518031"/>
            <a:ext cx="656492" cy="0"/>
          </a:xfrm>
          <a:prstGeom prst="line">
            <a:avLst/>
          </a:prstGeom>
          <a:ln w="69850">
            <a:solidFill>
              <a:srgbClr val="00597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699846" y="6518031"/>
            <a:ext cx="10492154" cy="0"/>
          </a:xfrm>
          <a:prstGeom prst="line">
            <a:avLst/>
          </a:prstGeom>
          <a:ln w="69850">
            <a:solidFill>
              <a:srgbClr val="005978"/>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621323" y="6412523"/>
            <a:ext cx="1207477" cy="230832"/>
          </a:xfrm>
          <a:prstGeom prst="rect">
            <a:avLst/>
          </a:prstGeom>
          <a:noFill/>
        </p:spPr>
        <p:txBody>
          <a:bodyPr wrap="square" rtlCol="0">
            <a:spAutoFit/>
          </a:bodyPr>
          <a:lstStyle/>
          <a:p>
            <a:r>
              <a:rPr lang="en-US" sz="900" dirty="0">
                <a:solidFill>
                  <a:srgbClr val="005978"/>
                </a:solidFill>
              </a:rPr>
              <a:t>Last</a:t>
            </a:r>
            <a:r>
              <a:rPr lang="en-US" sz="900" baseline="0" dirty="0">
                <a:solidFill>
                  <a:srgbClr val="005978"/>
                </a:solidFill>
              </a:rPr>
              <a:t> Updated: XXXX</a:t>
            </a:r>
            <a:endParaRPr lang="en-US" sz="900" dirty="0">
              <a:solidFill>
                <a:srgbClr val="005978"/>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82334" y="937885"/>
            <a:ext cx="1660847" cy="6861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1" cy="1080938"/>
          </a:xfrm>
          <a:prstGeom prst="rect">
            <a:avLst/>
          </a:prstGeom>
        </p:spPr>
        <p:txBody>
          <a:bodyPr/>
          <a:lstStyle>
            <a:lvl1pPr algn="r">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0321" y="2363749"/>
            <a:ext cx="10702787" cy="3450897"/>
          </a:xfrm>
          <a:prstGeom prst="rect">
            <a:avLst/>
          </a:prstGeom>
          <a:effectLst/>
        </p:spPr>
        <p:txBody>
          <a:bodyPr vert="horz" lIns="91440" tIns="45720" rIns="91440" bIns="45720" numCol="2" spcCol="274320" rtlCol="0">
            <a:noAutofit/>
          </a:body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1" i="0" u="none" strike="noStrike" kern="1200" cap="all" spc="0" normalizeH="0" baseline="0" noProof="0" dirty="0">
                <a:ln>
                  <a:noFill/>
                </a:ln>
                <a:solidFill>
                  <a:srgbClr val="005978"/>
                </a:solidFill>
                <a:effectLst/>
                <a:uLnTx/>
                <a:uFillTx/>
                <a:latin typeface="Franklin Gothic Medium" panose="020B0603020102020204"/>
                <a:ea typeface="+mn-ea"/>
                <a:cs typeface="+mn-cs"/>
              </a:rPr>
              <a:t>Click to edit Master Header</a:t>
            </a:r>
            <a:endParaRPr lang="en-US" dirty="0"/>
          </a:p>
          <a:p>
            <a:pPr lvl="1"/>
            <a:r>
              <a:rPr lang="en-US" dirty="0"/>
              <a:t>Second level</a:t>
            </a:r>
          </a:p>
          <a:p>
            <a:pPr lvl="2"/>
            <a:r>
              <a:rPr lang="en-US" dirty="0"/>
              <a:t>Third level</a:t>
            </a:r>
          </a:p>
          <a:p>
            <a:pPr lvl="3"/>
            <a:r>
              <a:rPr lang="en-US" dirty="0"/>
              <a:t>Fourth </a:t>
            </a:r>
            <a:r>
              <a:rPr lang="en-US" dirty="0" err="1"/>
              <a:t>levelo;shd</a:t>
            </a:r>
            <a:r>
              <a:rPr lang="en-US" dirty="0"/>
              <a:t> </a:t>
            </a:r>
            <a:r>
              <a:rPr lang="en-US" dirty="0" err="1"/>
              <a:t>p;osudh</a:t>
            </a:r>
            <a:r>
              <a:rPr lang="en-US" dirty="0"/>
              <a:t> </a:t>
            </a:r>
            <a:r>
              <a:rPr lang="en-US" dirty="0" err="1"/>
              <a:t>piuhs</a:t>
            </a:r>
            <a:r>
              <a:rPr lang="en-US" dirty="0"/>
              <a:t> </a:t>
            </a:r>
            <a:r>
              <a:rPr lang="en-US" dirty="0" err="1"/>
              <a:t>fpuisdh</a:t>
            </a:r>
            <a:r>
              <a:rPr lang="en-US" dirty="0"/>
              <a:t> </a:t>
            </a:r>
            <a:r>
              <a:rPr lang="en-US" dirty="0" err="1"/>
              <a:t>fsidhuf</a:t>
            </a:r>
            <a:r>
              <a:rPr lang="en-US" dirty="0"/>
              <a:t> </a:t>
            </a:r>
            <a:r>
              <a:rPr lang="en-US" dirty="0" err="1"/>
              <a:t>apsduihf</a:t>
            </a:r>
            <a:r>
              <a:rPr lang="en-US" dirty="0"/>
              <a:t> </a:t>
            </a:r>
            <a:r>
              <a:rPr lang="en-US" dirty="0" err="1"/>
              <a:t>pauids</a:t>
            </a:r>
            <a:r>
              <a:rPr lang="en-US" dirty="0"/>
              <a:t> </a:t>
            </a:r>
          </a:p>
          <a:p>
            <a:pPr lvl="3"/>
            <a:endParaRPr lang="en-US" dirty="0"/>
          </a:p>
          <a:p>
            <a:pPr lvl="3"/>
            <a:endParaRPr lang="en-US" dirty="0"/>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1" i="0" u="none" strike="noStrike" kern="1200" cap="all" spc="0" normalizeH="0" baseline="0" noProof="0" dirty="0">
                <a:ln>
                  <a:noFill/>
                </a:ln>
                <a:solidFill>
                  <a:srgbClr val="005978"/>
                </a:solidFill>
                <a:effectLst/>
                <a:uLnTx/>
                <a:uFillTx/>
                <a:latin typeface="Franklin Gothic Medium" panose="020B0603020102020204"/>
                <a:ea typeface="+mn-ea"/>
                <a:cs typeface="+mn-cs"/>
              </a:rPr>
              <a:t>Click to edit Master Header</a:t>
            </a:r>
            <a:endParaRPr lang="en-US" dirty="0"/>
          </a:p>
          <a:p>
            <a:pPr lvl="1"/>
            <a:r>
              <a:rPr lang="en-US" dirty="0"/>
              <a:t>Second level</a:t>
            </a:r>
          </a:p>
          <a:p>
            <a:pPr lvl="2"/>
            <a:r>
              <a:rPr lang="en-US" dirty="0"/>
              <a:t>Third level</a:t>
            </a:r>
          </a:p>
          <a:p>
            <a:pPr lvl="3"/>
            <a:r>
              <a:rPr lang="en-US" dirty="0"/>
              <a:t>Fourth </a:t>
            </a:r>
            <a:r>
              <a:rPr lang="en-US" dirty="0" err="1"/>
              <a:t>levelo;shd</a:t>
            </a:r>
            <a:r>
              <a:rPr lang="en-US" dirty="0"/>
              <a:t> </a:t>
            </a:r>
            <a:r>
              <a:rPr lang="en-US" dirty="0" err="1"/>
              <a:t>p;osudh</a:t>
            </a:r>
            <a:r>
              <a:rPr lang="en-US" dirty="0"/>
              <a:t> </a:t>
            </a:r>
            <a:r>
              <a:rPr lang="en-US" dirty="0" err="1"/>
              <a:t>piuhs</a:t>
            </a:r>
            <a:r>
              <a:rPr lang="en-US" dirty="0"/>
              <a:t> </a:t>
            </a:r>
            <a:r>
              <a:rPr lang="en-US" dirty="0" err="1"/>
              <a:t>fpuisdh</a:t>
            </a:r>
            <a:r>
              <a:rPr lang="en-US" dirty="0"/>
              <a:t> </a:t>
            </a:r>
            <a:r>
              <a:rPr lang="en-US" dirty="0" err="1"/>
              <a:t>fsidhuf</a:t>
            </a:r>
            <a:r>
              <a:rPr lang="en-US" dirty="0"/>
              <a:t> </a:t>
            </a:r>
            <a:r>
              <a:rPr lang="en-US" dirty="0" err="1"/>
              <a:t>apsduihf</a:t>
            </a:r>
            <a:r>
              <a:rPr lang="en-US" dirty="0"/>
              <a:t> </a:t>
            </a:r>
            <a:r>
              <a:rPr lang="en-US" dirty="0" err="1"/>
              <a:t>pauids</a:t>
            </a:r>
            <a:r>
              <a:rPr lang="en-US" dirty="0"/>
              <a:t> </a:t>
            </a:r>
          </a:p>
          <a:p>
            <a:pPr lvl="3"/>
            <a:endParaRPr lang="en-US" dirty="0"/>
          </a:p>
        </p:txBody>
      </p:sp>
      <p:sp>
        <p:nvSpPr>
          <p:cNvPr id="12" name="Title Placeholder 1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9777276"/>
      </p:ext>
    </p:extLst>
  </p:cSld>
  <p:clrMap bg1="dk1" tx1="lt1" bg2="dk2" tx2="lt2" accent1="accent1" accent2="accent2" accent3="accent3" accent4="accent4" accent5="accent5" accent6="accent6" hlink="hlink" folHlink="folHlink"/>
  <p:sldLayoutIdLst>
    <p:sldLayoutId id="2147483686" r:id="rId1"/>
    <p:sldLayoutId id="2147483670" r:id="rId2"/>
    <p:sldLayoutId id="2147483675" r:id="rId3"/>
    <p:sldLayoutId id="2147483685" r:id="rId4"/>
  </p:sldLayoutIdLst>
  <p:hf sldNum="0" hdr="0" ftr="0" dt="0"/>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400" b="1" i="1" kern="1200" cap="all" baseline="0">
          <a:solidFill>
            <a:srgbClr val="0091B3"/>
          </a:solidFill>
          <a:effectLst/>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400" kern="1200">
          <a:solidFill>
            <a:schemeClr val="tx2">
              <a:lumMod val="10000"/>
            </a:schemeClr>
          </a:solidFill>
          <a:effectLst/>
          <a:latin typeface="+mn-lt"/>
          <a:ea typeface="+mn-ea"/>
          <a:cs typeface="+mn-cs"/>
        </a:defRPr>
      </a:lvl3pPr>
      <a:lvl4pPr marL="374904" indent="-374904" algn="l" defTabSz="914400" rtl="0" eaLnBrk="1" latinLnBrk="0" hangingPunct="1">
        <a:lnSpc>
          <a:spcPct val="90000"/>
        </a:lnSpc>
        <a:spcBef>
          <a:spcPts val="500"/>
        </a:spcBef>
        <a:buClr>
          <a:schemeClr val="accent1"/>
        </a:buClr>
        <a:buFont typeface="Wingdings" charset="2"/>
        <a:buChar char="§"/>
        <a:defRPr sz="2400" kern="1200">
          <a:solidFill>
            <a:schemeClr val="tx2">
              <a:lumMod val="10000"/>
            </a:schemeClr>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05E109C4-CEBD-42A3-8D64-9AAE6DD37828}"/>
              </a:ext>
            </a:extLst>
          </p:cNvPr>
          <p:cNvSpPr>
            <a:spLocks noGrp="1"/>
          </p:cNvSpPr>
          <p:nvPr>
            <p:ph type="title" idx="4294967295"/>
          </p:nvPr>
        </p:nvSpPr>
        <p:spPr/>
        <p:txBody>
          <a:bodyPr/>
          <a:lstStyle/>
          <a:p>
            <a:r>
              <a:rPr lang="en-US" dirty="0"/>
              <a:t>Talking About Brain</a:t>
            </a:r>
            <a:r>
              <a:rPr lang="en-US" baseline="0" dirty="0"/>
              <a:t> Health &amp; Aging: The Basics</a:t>
            </a:r>
            <a:endParaRPr lang="en-US" dirty="0"/>
          </a:p>
        </p:txBody>
      </p:sp>
      <p:pic>
        <p:nvPicPr>
          <p:cNvPr id="6" name="Picture 5" descr="Brain in speech bubbl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59" y="3663562"/>
            <a:ext cx="851784" cy="799107"/>
          </a:xfrm>
          <a:prstGeom prst="rect">
            <a:avLst/>
          </a:prstGeom>
        </p:spPr>
      </p:pic>
      <p:grpSp>
        <p:nvGrpSpPr>
          <p:cNvPr id="8" name="Group 7" descr="Facebook, Twitter, YouTube">
            <a:extLst>
              <a:ext uri="{FF2B5EF4-FFF2-40B4-BE49-F238E27FC236}">
                <a16:creationId xmlns:a16="http://schemas.microsoft.com/office/drawing/2014/main" id="{942A6BAE-EE74-4F4A-BF63-B753F9C284CF}"/>
              </a:ext>
            </a:extLst>
          </p:cNvPr>
          <p:cNvGrpSpPr/>
          <p:nvPr/>
        </p:nvGrpSpPr>
        <p:grpSpPr>
          <a:xfrm>
            <a:off x="0" y="6096000"/>
            <a:ext cx="12192000" cy="762000"/>
            <a:chOff x="0" y="6096000"/>
            <a:chExt cx="12192000" cy="762000"/>
          </a:xfrm>
        </p:grpSpPr>
        <p:sp>
          <p:nvSpPr>
            <p:cNvPr id="2" name="Rectangle 1"/>
            <p:cNvSpPr/>
            <p:nvPr/>
          </p:nvSpPr>
          <p:spPr>
            <a:xfrm>
              <a:off x="0" y="6096000"/>
              <a:ext cx="12192000" cy="762000"/>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acebook"/>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590" y="6293791"/>
              <a:ext cx="361293" cy="361293"/>
            </a:xfrm>
            <a:prstGeom prst="rect">
              <a:avLst/>
            </a:prstGeom>
          </p:spPr>
        </p:pic>
        <p:pic>
          <p:nvPicPr>
            <p:cNvPr id="4" name="Picture 3" descr="Twitte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769" y="6304907"/>
              <a:ext cx="356601" cy="356601"/>
            </a:xfrm>
            <a:prstGeom prst="rect">
              <a:avLst/>
            </a:prstGeom>
          </p:spPr>
        </p:pic>
        <p:pic>
          <p:nvPicPr>
            <p:cNvPr id="5" name="Picture 4" descr="YouTub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4942" y="6313354"/>
              <a:ext cx="359416" cy="360355"/>
            </a:xfrm>
            <a:prstGeom prst="rect">
              <a:avLst/>
            </a:prstGeom>
          </p:spPr>
        </p:pic>
      </p:grpSp>
      <p:sp>
        <p:nvSpPr>
          <p:cNvPr id="3" name="TextBox 2"/>
          <p:cNvSpPr txBox="1"/>
          <p:nvPr/>
        </p:nvSpPr>
        <p:spPr>
          <a:xfrm>
            <a:off x="1695236" y="6288505"/>
            <a:ext cx="8677005" cy="369332"/>
          </a:xfrm>
          <a:prstGeom prst="rect">
            <a:avLst/>
          </a:prstGeom>
          <a:noFill/>
        </p:spPr>
        <p:txBody>
          <a:bodyPr wrap="square" rtlCol="0">
            <a:spAutoFit/>
          </a:bodyPr>
          <a:lstStyle/>
          <a:p>
            <a:r>
              <a:rPr lang="en-US" dirty="0"/>
              <a:t>ACL is an operating division of the U.S. Department of Health and Human Services.</a:t>
            </a:r>
          </a:p>
        </p:txBody>
      </p:sp>
    </p:spTree>
    <p:extLst>
      <p:ext uri="{BB962C8B-B14F-4D97-AF65-F5344CB8AC3E}">
        <p14:creationId xmlns:p14="http://schemas.microsoft.com/office/powerpoint/2010/main" val="54496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Alcohol </a:t>
            </a:r>
          </a:p>
        </p:txBody>
      </p:sp>
      <p:sp>
        <p:nvSpPr>
          <p:cNvPr id="7" name="TextBox 6"/>
          <p:cNvSpPr txBox="1"/>
          <p:nvPr/>
        </p:nvSpPr>
        <p:spPr>
          <a:xfrm>
            <a:off x="531241" y="2535432"/>
            <a:ext cx="8343481" cy="801326"/>
          </a:xfrm>
          <a:prstGeom prst="rect">
            <a:avLst/>
          </a:prstGeom>
          <a:noFill/>
        </p:spPr>
        <p:txBody>
          <a:bodyPr wrap="square" spcCol="274320" rtlCol="0">
            <a:noAutofit/>
          </a:bodyPr>
          <a:lstStyle/>
          <a:p>
            <a:pPr>
              <a:lnSpc>
                <a:spcPts val="2780"/>
              </a:lnSpc>
            </a:pPr>
            <a:r>
              <a:rPr lang="en-US" sz="2800" b="1" dirty="0">
                <a:solidFill>
                  <a:srgbClr val="005978"/>
                </a:solidFill>
                <a:latin typeface="+mj-lt"/>
              </a:rPr>
              <a:t>CONSUMING ALCOHOL CAN AFFECT THE </a:t>
            </a:r>
            <a:br>
              <a:rPr lang="en-US" sz="2800" b="1" dirty="0">
                <a:solidFill>
                  <a:srgbClr val="005978"/>
                </a:solidFill>
                <a:latin typeface="+mj-lt"/>
              </a:rPr>
            </a:br>
            <a:r>
              <a:rPr lang="en-US" sz="2800" b="1" dirty="0">
                <a:solidFill>
                  <a:srgbClr val="005978"/>
                </a:solidFill>
                <a:latin typeface="+mj-lt"/>
              </a:rPr>
              <a:t>WAY YOUR BRAIN FUNCTIONS.</a:t>
            </a:r>
          </a:p>
        </p:txBody>
      </p:sp>
      <p:sp>
        <p:nvSpPr>
          <p:cNvPr id="3" name="Freeform: Shape 2">
            <a:extLst>
              <a:ext uri="{FF2B5EF4-FFF2-40B4-BE49-F238E27FC236}">
                <a16:creationId xmlns:a16="http://schemas.microsoft.com/office/drawing/2014/main" id="{6290F57E-4073-42EB-B835-37B18FE59567}"/>
              </a:ext>
            </a:extLst>
          </p:cNvPr>
          <p:cNvSpPr/>
          <p:nvPr/>
        </p:nvSpPr>
        <p:spPr>
          <a:xfrm>
            <a:off x="487298"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Alcoholic beverages may:</a:t>
            </a:r>
          </a:p>
        </p:txBody>
      </p:sp>
      <p:sp>
        <p:nvSpPr>
          <p:cNvPr id="4" name="Freeform: Shape 3">
            <a:extLst>
              <a:ext uri="{FF2B5EF4-FFF2-40B4-BE49-F238E27FC236}">
                <a16:creationId xmlns:a16="http://schemas.microsoft.com/office/drawing/2014/main" id="{B7FBB504-DA69-4310-967A-3A6E90EF99A4}"/>
              </a:ext>
            </a:extLst>
          </p:cNvPr>
          <p:cNvSpPr/>
          <p:nvPr/>
        </p:nvSpPr>
        <p:spPr>
          <a:xfrm>
            <a:off x="2200153"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Impair communication among brain cells</a:t>
            </a:r>
          </a:p>
        </p:txBody>
      </p:sp>
      <p:sp>
        <p:nvSpPr>
          <p:cNvPr id="8" name="Freeform: Shape 7">
            <a:extLst>
              <a:ext uri="{FF2B5EF4-FFF2-40B4-BE49-F238E27FC236}">
                <a16:creationId xmlns:a16="http://schemas.microsoft.com/office/drawing/2014/main" id="{375C3F1F-A130-4F95-8C6D-D5DFFCBE9BF7}"/>
              </a:ext>
            </a:extLst>
          </p:cNvPr>
          <p:cNvSpPr/>
          <p:nvPr/>
        </p:nvSpPr>
        <p:spPr>
          <a:xfrm>
            <a:off x="3913008"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Cause drowsiness, dizziness, fuzzy memory, and slurred speech</a:t>
            </a:r>
          </a:p>
        </p:txBody>
      </p:sp>
      <p:sp>
        <p:nvSpPr>
          <p:cNvPr id="9" name="Freeform: Shape 8">
            <a:extLst>
              <a:ext uri="{FF2B5EF4-FFF2-40B4-BE49-F238E27FC236}">
                <a16:creationId xmlns:a16="http://schemas.microsoft.com/office/drawing/2014/main" id="{EA4C7CC5-18C8-4E13-B70C-C47E5C9BE72F}"/>
              </a:ext>
            </a:extLst>
          </p:cNvPr>
          <p:cNvSpPr/>
          <p:nvPr/>
        </p:nvSpPr>
        <p:spPr>
          <a:xfrm>
            <a:off x="5625863"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Have long-term impacts on balance, coordination, memory, emotions, and body temperature</a:t>
            </a:r>
          </a:p>
        </p:txBody>
      </p:sp>
      <p:sp>
        <p:nvSpPr>
          <p:cNvPr id="10" name="Freeform: Shape 9">
            <a:extLst>
              <a:ext uri="{FF2B5EF4-FFF2-40B4-BE49-F238E27FC236}">
                <a16:creationId xmlns:a16="http://schemas.microsoft.com/office/drawing/2014/main" id="{24BD2672-DA61-4CAF-9D9D-EE04787DCAD7}"/>
              </a:ext>
            </a:extLst>
          </p:cNvPr>
          <p:cNvSpPr/>
          <p:nvPr/>
        </p:nvSpPr>
        <p:spPr>
          <a:xfrm>
            <a:off x="7338717"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Be dangerous when mixed with certain medicines</a:t>
            </a:r>
          </a:p>
        </p:txBody>
      </p:sp>
      <p:sp>
        <p:nvSpPr>
          <p:cNvPr id="15" name="TextBox 14"/>
          <p:cNvSpPr txBox="1"/>
          <p:nvPr/>
        </p:nvSpPr>
        <p:spPr>
          <a:xfrm>
            <a:off x="10025448" y="3519293"/>
            <a:ext cx="2018271" cy="1960606"/>
          </a:xfrm>
          <a:prstGeom prst="rect">
            <a:avLst/>
          </a:prstGeom>
          <a:noFill/>
        </p:spPr>
        <p:txBody>
          <a:bodyPr wrap="square" numCol="1" spcCol="274320" rtlCol="0">
            <a:noAutofit/>
          </a:bodyPr>
          <a:lstStyle/>
          <a:p>
            <a:pPr>
              <a:lnSpc>
                <a:spcPts val="1960"/>
              </a:lnSpc>
            </a:pPr>
            <a:r>
              <a:rPr lang="en-US" b="1" i="1" dirty="0">
                <a:solidFill>
                  <a:srgbClr val="0091B3"/>
                </a:solidFill>
              </a:rPr>
              <a:t>Some health conditions, such as diabetes and heart disease, can be made worse by the consumption of alcohol.</a:t>
            </a:r>
          </a:p>
        </p:txBody>
      </p:sp>
    </p:spTree>
    <p:extLst>
      <p:ext uri="{BB962C8B-B14F-4D97-AF65-F5344CB8AC3E}">
        <p14:creationId xmlns:p14="http://schemas.microsoft.com/office/powerpoint/2010/main" val="46196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Smoking and </a:t>
            </a:r>
            <a:br>
              <a:rPr lang="en-US" dirty="0"/>
            </a:br>
            <a:r>
              <a:rPr lang="en-US" dirty="0"/>
              <a:t>Related Risks </a:t>
            </a:r>
          </a:p>
        </p:txBody>
      </p:sp>
      <p:sp>
        <p:nvSpPr>
          <p:cNvPr id="7" name="TextBox 6"/>
          <p:cNvSpPr txBox="1"/>
          <p:nvPr/>
        </p:nvSpPr>
        <p:spPr>
          <a:xfrm>
            <a:off x="499157" y="2439180"/>
            <a:ext cx="8211706" cy="769242"/>
          </a:xfrm>
          <a:prstGeom prst="rect">
            <a:avLst/>
          </a:prstGeom>
          <a:noFill/>
        </p:spPr>
        <p:txBody>
          <a:bodyPr wrap="square" spcCol="274320" rtlCol="0">
            <a:noAutofit/>
          </a:bodyPr>
          <a:lstStyle/>
          <a:p>
            <a:pPr>
              <a:lnSpc>
                <a:spcPts val="2780"/>
              </a:lnSpc>
            </a:pPr>
            <a:r>
              <a:rPr lang="en-US" sz="2800" b="1" dirty="0">
                <a:solidFill>
                  <a:srgbClr val="005978"/>
                </a:solidFill>
                <a:latin typeface="+mj-lt"/>
              </a:rPr>
              <a:t>SMOKING CAN AFFECT YOUR HEART, </a:t>
            </a:r>
            <a:br>
              <a:rPr lang="en-US" sz="2800" b="1" dirty="0">
                <a:solidFill>
                  <a:srgbClr val="005978"/>
                </a:solidFill>
                <a:latin typeface="+mj-lt"/>
              </a:rPr>
            </a:br>
            <a:r>
              <a:rPr lang="en-US" sz="2800" b="1" dirty="0">
                <a:solidFill>
                  <a:srgbClr val="005978"/>
                </a:solidFill>
                <a:latin typeface="+mj-lt"/>
              </a:rPr>
              <a:t>LUNGS, AND BRAIN. </a:t>
            </a:r>
          </a:p>
        </p:txBody>
      </p:sp>
      <p:sp>
        <p:nvSpPr>
          <p:cNvPr id="14" name="TextBox 13"/>
          <p:cNvSpPr txBox="1"/>
          <p:nvPr/>
        </p:nvSpPr>
        <p:spPr>
          <a:xfrm>
            <a:off x="525137" y="3271844"/>
            <a:ext cx="6613599" cy="2749675"/>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Benefits of quitting smoking at any age:</a:t>
            </a:r>
          </a:p>
          <a:p>
            <a:pPr marL="285750" indent="-285750">
              <a:lnSpc>
                <a:spcPts val="2360"/>
              </a:lnSpc>
              <a:buClr>
                <a:srgbClr val="92D050"/>
              </a:buClr>
              <a:buFont typeface="Wingdings" charset="2"/>
              <a:buChar char="§"/>
            </a:pPr>
            <a:r>
              <a:rPr lang="en-US" dirty="0">
                <a:solidFill>
                  <a:schemeClr val="tx2">
                    <a:lumMod val="10000"/>
                  </a:schemeClr>
                </a:solidFill>
              </a:rPr>
              <a:t>Lower risk of heart attacks, stroke, and lung disease</a:t>
            </a:r>
          </a:p>
          <a:p>
            <a:pPr marL="285750" indent="-285750">
              <a:lnSpc>
                <a:spcPts val="2360"/>
              </a:lnSpc>
              <a:buClr>
                <a:srgbClr val="92D050"/>
              </a:buClr>
              <a:buFont typeface="Wingdings" charset="2"/>
              <a:buChar char="§"/>
            </a:pPr>
            <a:r>
              <a:rPr lang="en-US" dirty="0">
                <a:solidFill>
                  <a:schemeClr val="tx2">
                    <a:lumMod val="10000"/>
                  </a:schemeClr>
                </a:solidFill>
              </a:rPr>
              <a:t>Better blood circulation</a:t>
            </a:r>
          </a:p>
          <a:p>
            <a:pPr marL="285750" indent="-285750">
              <a:lnSpc>
                <a:spcPts val="2360"/>
              </a:lnSpc>
              <a:spcAft>
                <a:spcPts val="600"/>
              </a:spcAft>
              <a:buClr>
                <a:srgbClr val="92D050"/>
              </a:buClr>
              <a:buFont typeface="Wingdings" charset="2"/>
              <a:buChar char="§"/>
            </a:pPr>
            <a:r>
              <a:rPr lang="en-US" dirty="0">
                <a:solidFill>
                  <a:schemeClr val="tx2">
                    <a:lumMod val="10000"/>
                  </a:schemeClr>
                </a:solidFill>
              </a:rPr>
              <a:t>Not exposing others to second-hand smoke</a:t>
            </a:r>
          </a:p>
          <a:p>
            <a:pPr>
              <a:lnSpc>
                <a:spcPts val="2360"/>
              </a:lnSpc>
              <a:buClr>
                <a:srgbClr val="92D050"/>
              </a:buClr>
            </a:pPr>
            <a:r>
              <a:rPr lang="en-US" dirty="0">
                <a:solidFill>
                  <a:schemeClr val="tx2">
                    <a:lumMod val="10000"/>
                  </a:schemeClr>
                </a:solidFill>
              </a:rPr>
              <a:t>In addition, consider how to limit your exposure to air pollution from fires (including fireplaces and candles), vehicles, or industrial areas because pollution can affect your breathing.</a:t>
            </a:r>
          </a:p>
        </p:txBody>
      </p:sp>
      <p:sp>
        <p:nvSpPr>
          <p:cNvPr id="15" name="TextBox 14"/>
          <p:cNvSpPr txBox="1"/>
          <p:nvPr/>
        </p:nvSpPr>
        <p:spPr>
          <a:xfrm>
            <a:off x="9993364" y="4812632"/>
            <a:ext cx="2018271" cy="1315453"/>
          </a:xfrm>
          <a:prstGeom prst="rect">
            <a:avLst/>
          </a:prstGeom>
          <a:noFill/>
        </p:spPr>
        <p:txBody>
          <a:bodyPr wrap="square" numCol="1" spcCol="274320" rtlCol="0">
            <a:noAutofit/>
          </a:bodyPr>
          <a:lstStyle/>
          <a:p>
            <a:pPr>
              <a:lnSpc>
                <a:spcPts val="1960"/>
              </a:lnSpc>
            </a:pPr>
            <a:r>
              <a:rPr lang="en-US" b="1" i="1" dirty="0">
                <a:solidFill>
                  <a:srgbClr val="0091B3"/>
                </a:solidFill>
              </a:rPr>
              <a:t>Quitting smoking—at any age—has many health benefits.</a:t>
            </a:r>
          </a:p>
        </p:txBody>
      </p:sp>
      <p:pic>
        <p:nvPicPr>
          <p:cNvPr id="3" name="Picture 2" descr="Stamped out cigaret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2800" y="2654300"/>
            <a:ext cx="1718733" cy="2578100"/>
          </a:xfrm>
          <a:prstGeom prst="rect">
            <a:avLst/>
          </a:prstGeom>
        </p:spPr>
      </p:pic>
    </p:spTree>
    <p:extLst>
      <p:ext uri="{BB962C8B-B14F-4D97-AF65-F5344CB8AC3E}">
        <p14:creationId xmlns:p14="http://schemas.microsoft.com/office/powerpoint/2010/main" val="9124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Medicines</a:t>
            </a:r>
          </a:p>
        </p:txBody>
      </p:sp>
      <p:sp>
        <p:nvSpPr>
          <p:cNvPr id="7" name="TextBox 6"/>
          <p:cNvSpPr txBox="1"/>
          <p:nvPr/>
        </p:nvSpPr>
        <p:spPr>
          <a:xfrm>
            <a:off x="499157" y="2904400"/>
            <a:ext cx="5997896" cy="865494"/>
          </a:xfrm>
          <a:prstGeom prst="rect">
            <a:avLst/>
          </a:prstGeom>
          <a:noFill/>
        </p:spPr>
        <p:txBody>
          <a:bodyPr wrap="square" spcCol="274320" rtlCol="0">
            <a:noAutofit/>
          </a:bodyPr>
          <a:lstStyle/>
          <a:p>
            <a:pPr>
              <a:lnSpc>
                <a:spcPts val="2780"/>
              </a:lnSpc>
            </a:pPr>
            <a:r>
              <a:rPr lang="en-US" sz="2800" b="1" dirty="0">
                <a:solidFill>
                  <a:srgbClr val="005978"/>
                </a:solidFill>
                <a:latin typeface="+mj-lt"/>
              </a:rPr>
              <a:t>SOME MEDICINES CAN AFFECT </a:t>
            </a:r>
            <a:br>
              <a:rPr lang="en-US" sz="2800" b="1" dirty="0">
                <a:solidFill>
                  <a:srgbClr val="005978"/>
                </a:solidFill>
                <a:latin typeface="+mj-lt"/>
              </a:rPr>
            </a:br>
            <a:r>
              <a:rPr lang="en-US" sz="2800" b="1" dirty="0">
                <a:solidFill>
                  <a:srgbClr val="005978"/>
                </a:solidFill>
                <a:latin typeface="+mj-lt"/>
              </a:rPr>
              <a:t>THE WAY YOUR BRAIN FUNCTIONS.</a:t>
            </a:r>
          </a:p>
        </p:txBody>
      </p:sp>
      <p:sp>
        <p:nvSpPr>
          <p:cNvPr id="14" name="TextBox 13"/>
          <p:cNvSpPr txBox="1"/>
          <p:nvPr/>
        </p:nvSpPr>
        <p:spPr>
          <a:xfrm>
            <a:off x="525137" y="3737064"/>
            <a:ext cx="5522736" cy="1637041"/>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Talk with your health care provider about:</a:t>
            </a:r>
          </a:p>
          <a:p>
            <a:pPr marL="285750" indent="-285750">
              <a:lnSpc>
                <a:spcPts val="2360"/>
              </a:lnSpc>
              <a:buClr>
                <a:srgbClr val="92D050"/>
              </a:buClr>
              <a:buFont typeface="Wingdings" charset="2"/>
              <a:buChar char="§"/>
            </a:pPr>
            <a:r>
              <a:rPr lang="en-US" dirty="0">
                <a:solidFill>
                  <a:schemeClr val="tx2">
                    <a:lumMod val="10000"/>
                  </a:schemeClr>
                </a:solidFill>
              </a:rPr>
              <a:t>Prescription and over-the-counter drug interactions</a:t>
            </a:r>
          </a:p>
          <a:p>
            <a:pPr marL="285750" indent="-285750">
              <a:lnSpc>
                <a:spcPts val="2360"/>
              </a:lnSpc>
              <a:buClr>
                <a:srgbClr val="92D050"/>
              </a:buClr>
              <a:buFont typeface="Wingdings" charset="2"/>
              <a:buChar char="§"/>
            </a:pPr>
            <a:r>
              <a:rPr lang="en-US" dirty="0">
                <a:solidFill>
                  <a:schemeClr val="tx2">
                    <a:lumMod val="10000"/>
                  </a:schemeClr>
                </a:solidFill>
              </a:rPr>
              <a:t>Memory and brain function side effects</a:t>
            </a:r>
          </a:p>
          <a:p>
            <a:pPr marL="285750" indent="-285750">
              <a:lnSpc>
                <a:spcPts val="2360"/>
              </a:lnSpc>
              <a:buClr>
                <a:srgbClr val="92D050"/>
              </a:buClr>
              <a:buFont typeface="Wingdings" charset="2"/>
              <a:buChar char="§"/>
            </a:pPr>
            <a:r>
              <a:rPr lang="en-US" dirty="0">
                <a:solidFill>
                  <a:schemeClr val="tx2">
                    <a:lumMod val="10000"/>
                  </a:schemeClr>
                </a:solidFill>
              </a:rPr>
              <a:t>Whether your medicines can affect sleep</a:t>
            </a:r>
          </a:p>
        </p:txBody>
      </p:sp>
      <p:sp>
        <p:nvSpPr>
          <p:cNvPr id="15" name="TextBox 14"/>
          <p:cNvSpPr txBox="1"/>
          <p:nvPr/>
        </p:nvSpPr>
        <p:spPr>
          <a:xfrm>
            <a:off x="10025448" y="2443412"/>
            <a:ext cx="2018271" cy="1960606"/>
          </a:xfrm>
          <a:prstGeom prst="rect">
            <a:avLst/>
          </a:prstGeom>
          <a:noFill/>
        </p:spPr>
        <p:txBody>
          <a:bodyPr wrap="square" numCol="1" spcCol="274320" rtlCol="0">
            <a:noAutofit/>
          </a:bodyPr>
          <a:lstStyle/>
          <a:p>
            <a:pPr>
              <a:lnSpc>
                <a:spcPts val="1960"/>
              </a:lnSpc>
            </a:pPr>
            <a:r>
              <a:rPr lang="en-US" b="1" i="1" dirty="0">
                <a:solidFill>
                  <a:srgbClr val="0091B3"/>
                </a:solidFill>
              </a:rPr>
              <a:t>It’s important to understand dosing instructions and potential side effects of the medications you are taking.</a:t>
            </a:r>
          </a:p>
        </p:txBody>
      </p:sp>
      <p:pic>
        <p:nvPicPr>
          <p:cNvPr id="4" name="Picture 3" descr="Pharmacist and older adult looking at prescripti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2463800"/>
            <a:ext cx="6591300" cy="4394200"/>
          </a:xfrm>
          <a:prstGeom prst="rect">
            <a:avLst/>
          </a:prstGeom>
          <a:effectLst>
            <a:outerShdw blurRad="114300" algn="ctr" rotWithShape="0">
              <a:prstClr val="black">
                <a:alpha val="25000"/>
              </a:prstClr>
            </a:outerShdw>
          </a:effectLst>
        </p:spPr>
      </p:pic>
    </p:spTree>
    <p:extLst>
      <p:ext uri="{BB962C8B-B14F-4D97-AF65-F5344CB8AC3E}">
        <p14:creationId xmlns:p14="http://schemas.microsoft.com/office/powerpoint/2010/main" val="154408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Health Conditions</a:t>
            </a:r>
          </a:p>
        </p:txBody>
      </p:sp>
      <p:sp>
        <p:nvSpPr>
          <p:cNvPr id="7" name="TextBox 6"/>
          <p:cNvSpPr txBox="1"/>
          <p:nvPr/>
        </p:nvSpPr>
        <p:spPr>
          <a:xfrm>
            <a:off x="531241" y="2471263"/>
            <a:ext cx="4650359" cy="1683642"/>
          </a:xfrm>
          <a:prstGeom prst="rect">
            <a:avLst/>
          </a:prstGeom>
          <a:noFill/>
        </p:spPr>
        <p:txBody>
          <a:bodyPr wrap="square" spcCol="274320" rtlCol="0">
            <a:noAutofit/>
          </a:bodyPr>
          <a:lstStyle/>
          <a:p>
            <a:pPr>
              <a:lnSpc>
                <a:spcPts val="2780"/>
              </a:lnSpc>
            </a:pPr>
            <a:r>
              <a:rPr lang="en-US" sz="2800" b="1" dirty="0">
                <a:solidFill>
                  <a:srgbClr val="005978"/>
                </a:solidFill>
                <a:latin typeface="+mj-lt"/>
              </a:rPr>
              <a:t>THERE ARE SEVERAL HEALTH CONDITIONS THAT AFFECT BRAIN HEALTH, AND SOME CAN BE MANAGED.</a:t>
            </a:r>
          </a:p>
        </p:txBody>
      </p:sp>
      <p:sp>
        <p:nvSpPr>
          <p:cNvPr id="13" name="TextBox 12"/>
          <p:cNvSpPr txBox="1"/>
          <p:nvPr/>
        </p:nvSpPr>
        <p:spPr>
          <a:xfrm>
            <a:off x="593557" y="4058656"/>
            <a:ext cx="3561347" cy="2165682"/>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91B3"/>
                </a:solidFill>
              </a:rPr>
              <a:t>Common conditions:</a:t>
            </a:r>
          </a:p>
          <a:p>
            <a:pPr marL="285750" indent="-285750">
              <a:lnSpc>
                <a:spcPts val="2360"/>
              </a:lnSpc>
              <a:buClr>
                <a:srgbClr val="92D050"/>
              </a:buClr>
              <a:buFont typeface="Wingdings" charset="2"/>
              <a:buChar char="§"/>
            </a:pPr>
            <a:r>
              <a:rPr lang="en-US" dirty="0">
                <a:solidFill>
                  <a:schemeClr val="tx2">
                    <a:lumMod val="10000"/>
                  </a:schemeClr>
                </a:solidFill>
              </a:rPr>
              <a:t>Heart disease, stroke, and high blood pressure</a:t>
            </a:r>
          </a:p>
          <a:p>
            <a:pPr marL="285750" indent="-285750">
              <a:lnSpc>
                <a:spcPts val="2360"/>
              </a:lnSpc>
              <a:buClr>
                <a:srgbClr val="92D050"/>
              </a:buClr>
              <a:buFont typeface="Wingdings" charset="2"/>
              <a:buChar char="§"/>
            </a:pPr>
            <a:r>
              <a:rPr lang="en-US" dirty="0">
                <a:solidFill>
                  <a:schemeClr val="tx2">
                    <a:lumMod val="10000"/>
                  </a:schemeClr>
                </a:solidFill>
              </a:rPr>
              <a:t>Diabetes</a:t>
            </a:r>
          </a:p>
          <a:p>
            <a:pPr marL="285750" indent="-285750">
              <a:lnSpc>
                <a:spcPts val="2360"/>
              </a:lnSpc>
              <a:buClr>
                <a:srgbClr val="92D050"/>
              </a:buClr>
              <a:buFont typeface="Wingdings" charset="2"/>
              <a:buChar char="§"/>
            </a:pPr>
            <a:r>
              <a:rPr lang="en-US" dirty="0">
                <a:solidFill>
                  <a:schemeClr val="tx2">
                    <a:lumMod val="10000"/>
                  </a:schemeClr>
                </a:solidFill>
              </a:rPr>
              <a:t>Sleep problems</a:t>
            </a:r>
          </a:p>
        </p:txBody>
      </p:sp>
      <p:sp>
        <p:nvSpPr>
          <p:cNvPr id="16" name="TextBox 15"/>
          <p:cNvSpPr txBox="1"/>
          <p:nvPr/>
        </p:nvSpPr>
        <p:spPr>
          <a:xfrm>
            <a:off x="9993364" y="4139355"/>
            <a:ext cx="1917899" cy="1960606"/>
          </a:xfrm>
          <a:prstGeom prst="rect">
            <a:avLst/>
          </a:prstGeom>
          <a:noFill/>
        </p:spPr>
        <p:txBody>
          <a:bodyPr wrap="square" numCol="1" spcCol="274320" rtlCol="0">
            <a:noAutofit/>
          </a:bodyPr>
          <a:lstStyle/>
          <a:p>
            <a:pPr>
              <a:lnSpc>
                <a:spcPts val="1960"/>
              </a:lnSpc>
            </a:pPr>
            <a:r>
              <a:rPr lang="en-US" b="1" i="1" dirty="0">
                <a:solidFill>
                  <a:srgbClr val="0091B3"/>
                </a:solidFill>
              </a:rPr>
              <a:t>Get regular health screenings and talk to your health care provider about any sleep issues you may have.</a:t>
            </a:r>
          </a:p>
        </p:txBody>
      </p:sp>
      <p:pic>
        <p:nvPicPr>
          <p:cNvPr id="2" name="Picture 1" descr="Nurse checking blood pressure"/>
          <p:cNvPicPr>
            <a:picLocks noChangeAspect="1"/>
          </p:cNvPicPr>
          <p:nvPr/>
        </p:nvPicPr>
        <p:blipFill rotWithShape="1">
          <a:blip r:embed="rId3" cstate="screen">
            <a:extLst>
              <a:ext uri="{28A0092B-C50C-407E-A947-70E740481C1C}">
                <a14:useLocalDpi xmlns:a14="http://schemas.microsoft.com/office/drawing/2010/main"/>
              </a:ext>
            </a:extLst>
          </a:blip>
          <a:srcRect t="-16606"/>
          <a:stretch/>
        </p:blipFill>
        <p:spPr>
          <a:xfrm>
            <a:off x="4102100" y="1446801"/>
            <a:ext cx="6136739" cy="5411199"/>
          </a:xfrm>
          <a:prstGeom prst="rect">
            <a:avLst/>
          </a:prstGeom>
          <a:effectLst>
            <a:outerShdw blurRad="114300" algn="ctr" rotWithShape="0">
              <a:prstClr val="black">
                <a:alpha val="26000"/>
              </a:prstClr>
            </a:outerShdw>
          </a:effectLst>
        </p:spPr>
      </p:pic>
    </p:spTree>
    <p:extLst>
      <p:ext uri="{BB962C8B-B14F-4D97-AF65-F5344CB8AC3E}">
        <p14:creationId xmlns:p14="http://schemas.microsoft.com/office/powerpoint/2010/main" val="113155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Heart Disease, Stroke, and </a:t>
            </a:r>
            <a:br>
              <a:rPr lang="en-US" dirty="0"/>
            </a:br>
            <a:r>
              <a:rPr lang="en-US" dirty="0"/>
              <a:t>High Blood Pressure</a:t>
            </a:r>
          </a:p>
        </p:txBody>
      </p:sp>
      <p:sp>
        <p:nvSpPr>
          <p:cNvPr id="7" name="TextBox 6"/>
          <p:cNvSpPr txBox="1"/>
          <p:nvPr/>
        </p:nvSpPr>
        <p:spPr>
          <a:xfrm>
            <a:off x="499156" y="2711894"/>
            <a:ext cx="9254443" cy="1218421"/>
          </a:xfrm>
          <a:prstGeom prst="rect">
            <a:avLst/>
          </a:prstGeom>
          <a:noFill/>
        </p:spPr>
        <p:txBody>
          <a:bodyPr wrap="square" spcCol="274320" rtlCol="0">
            <a:noAutofit/>
          </a:bodyPr>
          <a:lstStyle/>
          <a:p>
            <a:pPr>
              <a:lnSpc>
                <a:spcPts val="2780"/>
              </a:lnSpc>
            </a:pPr>
            <a:r>
              <a:rPr lang="en-US" sz="2800" b="1" dirty="0">
                <a:solidFill>
                  <a:srgbClr val="005978"/>
                </a:solidFill>
                <a:latin typeface="+mj-lt"/>
              </a:rPr>
              <a:t>HEART DISEASE AND HIGH BLOOD PRESSURE CAN LEAD TO STROKE AND BLOOD VESSEL CHANGES IN YOUR BRAIN.</a:t>
            </a:r>
          </a:p>
        </p:txBody>
      </p:sp>
      <p:sp>
        <p:nvSpPr>
          <p:cNvPr id="4" name="Freeform: Shape 3">
            <a:extLst>
              <a:ext uri="{FF2B5EF4-FFF2-40B4-BE49-F238E27FC236}">
                <a16:creationId xmlns:a16="http://schemas.microsoft.com/office/drawing/2014/main" id="{CB0F3178-5CC2-4BD2-8B7F-FD5D8979177D}"/>
              </a:ext>
            </a:extLst>
          </p:cNvPr>
          <p:cNvSpPr/>
          <p:nvPr/>
        </p:nvSpPr>
        <p:spPr>
          <a:xfrm>
            <a:off x="5837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Reduce your risk:</a:t>
            </a:r>
          </a:p>
        </p:txBody>
      </p:sp>
      <p:sp>
        <p:nvSpPr>
          <p:cNvPr id="8" name="Freeform: Shape 7">
            <a:extLst>
              <a:ext uri="{FF2B5EF4-FFF2-40B4-BE49-F238E27FC236}">
                <a16:creationId xmlns:a16="http://schemas.microsoft.com/office/drawing/2014/main" id="{A6CEA609-23FD-4633-8248-02A5C6062FF9}"/>
              </a:ext>
            </a:extLst>
          </p:cNvPr>
          <p:cNvSpPr/>
          <p:nvPr/>
        </p:nvSpPr>
        <p:spPr>
          <a:xfrm>
            <a:off x="179969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Manage cholesterol</a:t>
            </a:r>
          </a:p>
        </p:txBody>
      </p:sp>
      <p:sp>
        <p:nvSpPr>
          <p:cNvPr id="9" name="Freeform: Shape 8">
            <a:extLst>
              <a:ext uri="{FF2B5EF4-FFF2-40B4-BE49-F238E27FC236}">
                <a16:creationId xmlns:a16="http://schemas.microsoft.com/office/drawing/2014/main" id="{74B337B5-ACE6-4D24-9212-65F50A5CDB7C}"/>
              </a:ext>
            </a:extLst>
          </p:cNvPr>
          <p:cNvSpPr/>
          <p:nvPr/>
        </p:nvSpPr>
        <p:spPr>
          <a:xfrm>
            <a:off x="30156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Control blood pressure</a:t>
            </a:r>
          </a:p>
        </p:txBody>
      </p:sp>
      <p:sp>
        <p:nvSpPr>
          <p:cNvPr id="10" name="Freeform: Shape 9">
            <a:extLst>
              <a:ext uri="{FF2B5EF4-FFF2-40B4-BE49-F238E27FC236}">
                <a16:creationId xmlns:a16="http://schemas.microsoft.com/office/drawing/2014/main" id="{110192AA-818A-4F63-BD4E-E4EC54E209A3}"/>
              </a:ext>
            </a:extLst>
          </p:cNvPr>
          <p:cNvSpPr/>
          <p:nvPr/>
        </p:nvSpPr>
        <p:spPr>
          <a:xfrm>
            <a:off x="423159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Eat healthily</a:t>
            </a:r>
          </a:p>
        </p:txBody>
      </p:sp>
      <p:sp>
        <p:nvSpPr>
          <p:cNvPr id="11" name="Freeform: Shape 10">
            <a:extLst>
              <a:ext uri="{FF2B5EF4-FFF2-40B4-BE49-F238E27FC236}">
                <a16:creationId xmlns:a16="http://schemas.microsoft.com/office/drawing/2014/main" id="{5A60B376-8C6A-4CF4-83A5-64AD470047F1}"/>
              </a:ext>
            </a:extLst>
          </p:cNvPr>
          <p:cNvSpPr/>
          <p:nvPr/>
        </p:nvSpPr>
        <p:spPr>
          <a:xfrm>
            <a:off x="54475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Quit smoking</a:t>
            </a:r>
          </a:p>
        </p:txBody>
      </p:sp>
      <p:sp>
        <p:nvSpPr>
          <p:cNvPr id="12" name="Freeform: Shape 11">
            <a:extLst>
              <a:ext uri="{FF2B5EF4-FFF2-40B4-BE49-F238E27FC236}">
                <a16:creationId xmlns:a16="http://schemas.microsoft.com/office/drawing/2014/main" id="{2ACC18E9-5325-4628-A57F-C20D0409CCBC}"/>
              </a:ext>
            </a:extLst>
          </p:cNvPr>
          <p:cNvSpPr/>
          <p:nvPr/>
        </p:nvSpPr>
        <p:spPr>
          <a:xfrm>
            <a:off x="666349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Limit alcohol</a:t>
            </a:r>
          </a:p>
        </p:txBody>
      </p:sp>
      <p:sp>
        <p:nvSpPr>
          <p:cNvPr id="13" name="Freeform: Shape 12">
            <a:extLst>
              <a:ext uri="{FF2B5EF4-FFF2-40B4-BE49-F238E27FC236}">
                <a16:creationId xmlns:a16="http://schemas.microsoft.com/office/drawing/2014/main" id="{C0C4F07C-1004-4FF7-9054-84F0D51AF636}"/>
              </a:ext>
            </a:extLst>
          </p:cNvPr>
          <p:cNvSpPr/>
          <p:nvPr/>
        </p:nvSpPr>
        <p:spPr>
          <a:xfrm>
            <a:off x="78794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Limit exposure to air pollution</a:t>
            </a:r>
          </a:p>
        </p:txBody>
      </p:sp>
      <p:sp>
        <p:nvSpPr>
          <p:cNvPr id="15" name="TextBox 14"/>
          <p:cNvSpPr txBox="1"/>
          <p:nvPr/>
        </p:nvSpPr>
        <p:spPr>
          <a:xfrm>
            <a:off x="10013416" y="4107269"/>
            <a:ext cx="2054257" cy="1960606"/>
          </a:xfrm>
          <a:prstGeom prst="rect">
            <a:avLst/>
          </a:prstGeom>
          <a:noFill/>
        </p:spPr>
        <p:txBody>
          <a:bodyPr wrap="square" numCol="1" spcCol="274320" rtlCol="0">
            <a:noAutofit/>
          </a:bodyPr>
          <a:lstStyle/>
          <a:p>
            <a:pPr>
              <a:lnSpc>
                <a:spcPts val="1960"/>
              </a:lnSpc>
            </a:pPr>
            <a:r>
              <a:rPr lang="en-US" b="1" i="1" dirty="0">
                <a:solidFill>
                  <a:srgbClr val="0091B3"/>
                </a:solidFill>
              </a:rPr>
              <a:t>A well-balanced diet can help </a:t>
            </a:r>
            <a:r>
              <a:rPr lang="en-US" b="1" i="1">
                <a:solidFill>
                  <a:srgbClr val="0091B3"/>
                </a:solidFill>
              </a:rPr>
              <a:t>manage blood </a:t>
            </a:r>
            <a:r>
              <a:rPr lang="en-US" b="1" i="1" dirty="0">
                <a:solidFill>
                  <a:srgbClr val="0091B3"/>
                </a:solidFill>
              </a:rPr>
              <a:t>pressure and reduce the risk of stroke.</a:t>
            </a:r>
          </a:p>
        </p:txBody>
      </p:sp>
      <p:pic>
        <p:nvPicPr>
          <p:cNvPr id="2" name="Picture 1" descr="Blood pressure cu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6800" y="2860040"/>
            <a:ext cx="1711325" cy="1369060"/>
          </a:xfrm>
          <a:prstGeom prst="rect">
            <a:avLst/>
          </a:prstGeom>
        </p:spPr>
      </p:pic>
    </p:spTree>
    <p:extLst>
      <p:ext uri="{BB962C8B-B14F-4D97-AF65-F5344CB8AC3E}">
        <p14:creationId xmlns:p14="http://schemas.microsoft.com/office/powerpoint/2010/main" val="178964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Diabetes </a:t>
            </a:r>
          </a:p>
        </p:txBody>
      </p:sp>
      <p:sp>
        <p:nvSpPr>
          <p:cNvPr id="7" name="TextBox 6"/>
          <p:cNvSpPr txBox="1"/>
          <p:nvPr/>
        </p:nvSpPr>
        <p:spPr>
          <a:xfrm>
            <a:off x="499157" y="2326884"/>
            <a:ext cx="5885602" cy="1507180"/>
          </a:xfrm>
          <a:prstGeom prst="rect">
            <a:avLst/>
          </a:prstGeom>
          <a:noFill/>
        </p:spPr>
        <p:txBody>
          <a:bodyPr wrap="square" spcCol="274320" rtlCol="0">
            <a:noAutofit/>
          </a:bodyPr>
          <a:lstStyle/>
          <a:p>
            <a:pPr>
              <a:lnSpc>
                <a:spcPts val="2780"/>
              </a:lnSpc>
            </a:pPr>
            <a:r>
              <a:rPr lang="en-US" sz="2800" b="1" dirty="0">
                <a:solidFill>
                  <a:srgbClr val="005978"/>
                </a:solidFill>
                <a:latin typeface="+mj-lt"/>
              </a:rPr>
              <a:t>DIABETES DAMAGES BLOOD VESSELS THROUGHOUT THE BODY, INCLUDING IN THE BRAIN.</a:t>
            </a:r>
          </a:p>
        </p:txBody>
      </p:sp>
      <p:sp>
        <p:nvSpPr>
          <p:cNvPr id="14" name="TextBox 13"/>
          <p:cNvSpPr txBox="1"/>
          <p:nvPr/>
        </p:nvSpPr>
        <p:spPr>
          <a:xfrm>
            <a:off x="525138" y="3609474"/>
            <a:ext cx="2566978" cy="2422358"/>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This condition may increase risk of:</a:t>
            </a:r>
          </a:p>
          <a:p>
            <a:pPr marL="285750" indent="-285750">
              <a:lnSpc>
                <a:spcPts val="2360"/>
              </a:lnSpc>
              <a:buClr>
                <a:srgbClr val="92D050"/>
              </a:buClr>
              <a:buFont typeface="Wingdings" charset="2"/>
              <a:buChar char="§"/>
            </a:pPr>
            <a:r>
              <a:rPr lang="en-US" dirty="0">
                <a:solidFill>
                  <a:schemeClr val="tx2">
                    <a:lumMod val="10000"/>
                  </a:schemeClr>
                </a:solidFill>
              </a:rPr>
              <a:t>Heart attack and stroke</a:t>
            </a:r>
          </a:p>
          <a:p>
            <a:pPr marL="285750" indent="-285750">
              <a:lnSpc>
                <a:spcPts val="2360"/>
              </a:lnSpc>
              <a:buClr>
                <a:srgbClr val="92D050"/>
              </a:buClr>
              <a:buFont typeface="Wingdings" charset="2"/>
              <a:buChar char="§"/>
            </a:pPr>
            <a:r>
              <a:rPr lang="en-US" dirty="0">
                <a:solidFill>
                  <a:schemeClr val="tx2">
                    <a:lumMod val="10000"/>
                  </a:schemeClr>
                </a:solidFill>
              </a:rPr>
              <a:t>Memory problems and Alzheimer’s disease</a:t>
            </a:r>
          </a:p>
        </p:txBody>
      </p:sp>
      <p:sp>
        <p:nvSpPr>
          <p:cNvPr id="9" name="TextBox 8"/>
          <p:cNvSpPr txBox="1"/>
          <p:nvPr/>
        </p:nvSpPr>
        <p:spPr>
          <a:xfrm>
            <a:off x="3131975" y="3625517"/>
            <a:ext cx="3389135" cy="2422358"/>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91B3"/>
                </a:solidFill>
              </a:rPr>
              <a:t>Prevent or control </a:t>
            </a:r>
            <a:br>
              <a:rPr lang="en-US" sz="2200" b="1" dirty="0">
                <a:solidFill>
                  <a:srgbClr val="0091B3"/>
                </a:solidFill>
              </a:rPr>
            </a:br>
            <a:r>
              <a:rPr lang="en-US" sz="2200" b="1" dirty="0">
                <a:solidFill>
                  <a:srgbClr val="0091B3"/>
                </a:solidFill>
              </a:rPr>
              <a:t>diabetes by:</a:t>
            </a:r>
          </a:p>
          <a:p>
            <a:pPr marL="285750" indent="-285750">
              <a:lnSpc>
                <a:spcPts val="2360"/>
              </a:lnSpc>
              <a:buClr>
                <a:srgbClr val="92D050"/>
              </a:buClr>
              <a:buFont typeface="Wingdings" charset="2"/>
              <a:buChar char="§"/>
            </a:pPr>
            <a:r>
              <a:rPr lang="en-US" dirty="0">
                <a:solidFill>
                  <a:schemeClr val="tx2">
                    <a:lumMod val="10000"/>
                  </a:schemeClr>
                </a:solidFill>
              </a:rPr>
              <a:t>Maintaining a nutritious diet</a:t>
            </a:r>
          </a:p>
          <a:p>
            <a:pPr marL="285750" indent="-285750">
              <a:lnSpc>
                <a:spcPts val="2360"/>
              </a:lnSpc>
              <a:buClr>
                <a:srgbClr val="92D050"/>
              </a:buClr>
              <a:buFont typeface="Wingdings" charset="2"/>
              <a:buChar char="§"/>
            </a:pPr>
            <a:r>
              <a:rPr lang="en-US" dirty="0">
                <a:solidFill>
                  <a:schemeClr val="tx2">
                    <a:lumMod val="10000"/>
                  </a:schemeClr>
                </a:solidFill>
              </a:rPr>
              <a:t>Managing weight through </a:t>
            </a:r>
            <a:br>
              <a:rPr lang="en-US" dirty="0">
                <a:solidFill>
                  <a:schemeClr val="tx2">
                    <a:lumMod val="10000"/>
                  </a:schemeClr>
                </a:solidFill>
              </a:rPr>
            </a:br>
            <a:r>
              <a:rPr lang="en-US" dirty="0">
                <a:solidFill>
                  <a:schemeClr val="tx2">
                    <a:lumMod val="10000"/>
                  </a:schemeClr>
                </a:solidFill>
              </a:rPr>
              <a:t>exercise</a:t>
            </a:r>
          </a:p>
          <a:p>
            <a:pPr marL="285750" indent="-285750">
              <a:lnSpc>
                <a:spcPts val="2360"/>
              </a:lnSpc>
              <a:buClr>
                <a:srgbClr val="92D050"/>
              </a:buClr>
              <a:buFont typeface="Wingdings" charset="2"/>
              <a:buChar char="§"/>
            </a:pPr>
            <a:r>
              <a:rPr lang="en-US" dirty="0">
                <a:solidFill>
                  <a:schemeClr val="tx2">
                    <a:lumMod val="10000"/>
                  </a:schemeClr>
                </a:solidFill>
              </a:rPr>
              <a:t>Talking to a health care provider about medicine</a:t>
            </a:r>
          </a:p>
        </p:txBody>
      </p:sp>
      <p:sp>
        <p:nvSpPr>
          <p:cNvPr id="15" name="TextBox 14"/>
          <p:cNvSpPr txBox="1"/>
          <p:nvPr/>
        </p:nvSpPr>
        <p:spPr>
          <a:xfrm>
            <a:off x="10025448" y="3866637"/>
            <a:ext cx="2006131" cy="1764141"/>
          </a:xfrm>
          <a:prstGeom prst="rect">
            <a:avLst/>
          </a:prstGeom>
          <a:noFill/>
        </p:spPr>
        <p:txBody>
          <a:bodyPr wrap="square" numCol="1" spcCol="274320" rtlCol="0">
            <a:noAutofit/>
          </a:bodyPr>
          <a:lstStyle/>
          <a:p>
            <a:pPr>
              <a:lnSpc>
                <a:spcPts val="1960"/>
              </a:lnSpc>
            </a:pPr>
            <a:r>
              <a:rPr lang="en-US" b="1" i="1" dirty="0">
                <a:solidFill>
                  <a:srgbClr val="0091B3"/>
                </a:solidFill>
              </a:rPr>
              <a:t>Maintaining a healthy body weight may help improve the symptoms related to diabetes.</a:t>
            </a:r>
          </a:p>
        </p:txBody>
      </p:sp>
      <p:pic>
        <p:nvPicPr>
          <p:cNvPr id="3" name="Picture 2" descr="Older man doing yoga pos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0"/>
            <a:ext cx="4572000" cy="6858000"/>
          </a:xfrm>
          <a:prstGeom prst="rect">
            <a:avLst/>
          </a:prstGeom>
          <a:effectLst>
            <a:outerShdw blurRad="114300" algn="ctr" rotWithShape="0">
              <a:prstClr val="black">
                <a:alpha val="25000"/>
              </a:prstClr>
            </a:outerShdw>
          </a:effectLst>
        </p:spPr>
      </p:pic>
    </p:spTree>
    <p:extLst>
      <p:ext uri="{BB962C8B-B14F-4D97-AF65-F5344CB8AC3E}">
        <p14:creationId xmlns:p14="http://schemas.microsoft.com/office/powerpoint/2010/main" val="204180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Sleep Problems </a:t>
            </a:r>
          </a:p>
        </p:txBody>
      </p:sp>
      <p:sp>
        <p:nvSpPr>
          <p:cNvPr id="7" name="TextBox 6"/>
          <p:cNvSpPr txBox="1"/>
          <p:nvPr/>
        </p:nvSpPr>
        <p:spPr>
          <a:xfrm>
            <a:off x="499156" y="2375009"/>
            <a:ext cx="8343481" cy="120237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SLEEP-RELATED DIFFICULTIES CAN AFFECT BRAIN HEALTH BY LEADING TO INJURIES, CARDIOVASCULAR ISSUES, AND MEMORY PROBLEMS.</a:t>
            </a:r>
          </a:p>
        </p:txBody>
      </p:sp>
      <p:sp>
        <p:nvSpPr>
          <p:cNvPr id="14" name="TextBox 13"/>
          <p:cNvSpPr txBox="1"/>
          <p:nvPr/>
        </p:nvSpPr>
        <p:spPr>
          <a:xfrm>
            <a:off x="525137" y="3609473"/>
            <a:ext cx="2907873" cy="2342148"/>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Common disorders:</a:t>
            </a:r>
          </a:p>
          <a:p>
            <a:pPr marL="285750" indent="-285750">
              <a:lnSpc>
                <a:spcPts val="2360"/>
              </a:lnSpc>
              <a:buClr>
                <a:srgbClr val="92D050"/>
              </a:buClr>
              <a:buFont typeface="Wingdings" charset="2"/>
              <a:buChar char="§"/>
            </a:pPr>
            <a:r>
              <a:rPr lang="en-US" dirty="0">
                <a:solidFill>
                  <a:schemeClr val="tx2">
                    <a:lumMod val="10000"/>
                  </a:schemeClr>
                </a:solidFill>
              </a:rPr>
              <a:t>Sleep apnea</a:t>
            </a:r>
          </a:p>
          <a:p>
            <a:pPr marL="285750" indent="-285750">
              <a:lnSpc>
                <a:spcPts val="2360"/>
              </a:lnSpc>
              <a:buClr>
                <a:srgbClr val="92D050"/>
              </a:buClr>
              <a:buFont typeface="Wingdings" charset="2"/>
              <a:buChar char="§"/>
            </a:pPr>
            <a:r>
              <a:rPr lang="en-US" dirty="0">
                <a:solidFill>
                  <a:schemeClr val="tx2">
                    <a:lumMod val="10000"/>
                  </a:schemeClr>
                </a:solidFill>
              </a:rPr>
              <a:t>Insomnia</a:t>
            </a:r>
          </a:p>
          <a:p>
            <a:pPr marL="285750" indent="-285750">
              <a:lnSpc>
                <a:spcPts val="2360"/>
              </a:lnSpc>
              <a:buClr>
                <a:srgbClr val="92D050"/>
              </a:buClr>
              <a:buFont typeface="Wingdings" charset="2"/>
              <a:buChar char="§"/>
            </a:pPr>
            <a:r>
              <a:rPr lang="en-US" dirty="0">
                <a:solidFill>
                  <a:schemeClr val="tx2">
                    <a:lumMod val="10000"/>
                  </a:schemeClr>
                </a:solidFill>
              </a:rPr>
              <a:t>Narcolepsy</a:t>
            </a:r>
          </a:p>
          <a:p>
            <a:pPr marL="285750" indent="-285750">
              <a:lnSpc>
                <a:spcPts val="2360"/>
              </a:lnSpc>
              <a:buClr>
                <a:srgbClr val="92D050"/>
              </a:buClr>
              <a:buFont typeface="Wingdings" charset="2"/>
              <a:buChar char="§"/>
            </a:pPr>
            <a:r>
              <a:rPr lang="en-US" dirty="0">
                <a:solidFill>
                  <a:schemeClr val="tx2">
                    <a:lumMod val="10000"/>
                  </a:schemeClr>
                </a:solidFill>
              </a:rPr>
              <a:t>Restless Leg Syndrome</a:t>
            </a:r>
          </a:p>
        </p:txBody>
      </p:sp>
      <p:sp>
        <p:nvSpPr>
          <p:cNvPr id="9" name="TextBox 8"/>
          <p:cNvSpPr txBox="1"/>
          <p:nvPr/>
        </p:nvSpPr>
        <p:spPr>
          <a:xfrm>
            <a:off x="3521001" y="3593431"/>
            <a:ext cx="4528127" cy="2342148"/>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91B3"/>
                </a:solidFill>
              </a:rPr>
              <a:t>What you can do:</a:t>
            </a:r>
          </a:p>
          <a:p>
            <a:pPr marL="285750" indent="-285750">
              <a:lnSpc>
                <a:spcPts val="2360"/>
              </a:lnSpc>
              <a:buClr>
                <a:srgbClr val="92D050"/>
              </a:buClr>
              <a:buFont typeface="Wingdings" charset="2"/>
              <a:buChar char="§"/>
            </a:pPr>
            <a:r>
              <a:rPr lang="en-US" dirty="0">
                <a:solidFill>
                  <a:schemeClr val="tx2">
                    <a:lumMod val="10000"/>
                  </a:schemeClr>
                </a:solidFill>
              </a:rPr>
              <a:t>Get 7-8 hours of sleep each night</a:t>
            </a:r>
          </a:p>
          <a:p>
            <a:pPr marL="285750" indent="-285750">
              <a:lnSpc>
                <a:spcPts val="2360"/>
              </a:lnSpc>
              <a:buClr>
                <a:srgbClr val="92D050"/>
              </a:buClr>
              <a:buFont typeface="Wingdings" charset="2"/>
              <a:buChar char="§"/>
            </a:pPr>
            <a:r>
              <a:rPr lang="en-US" dirty="0">
                <a:solidFill>
                  <a:schemeClr val="tx2">
                    <a:lumMod val="10000"/>
                  </a:schemeClr>
                </a:solidFill>
              </a:rPr>
              <a:t>Talk to your health care provider and/or sleep specialist</a:t>
            </a:r>
          </a:p>
          <a:p>
            <a:pPr marL="285750" indent="-285750">
              <a:lnSpc>
                <a:spcPts val="2360"/>
              </a:lnSpc>
              <a:buClr>
                <a:srgbClr val="92D050"/>
              </a:buClr>
              <a:buFont typeface="Wingdings" charset="2"/>
              <a:buChar char="§"/>
            </a:pPr>
            <a:r>
              <a:rPr lang="en-US" dirty="0">
                <a:solidFill>
                  <a:schemeClr val="tx2">
                    <a:lumMod val="10000"/>
                  </a:schemeClr>
                </a:solidFill>
              </a:rPr>
              <a:t>Use a device or medicine, if prescribed</a:t>
            </a:r>
          </a:p>
          <a:p>
            <a:pPr marL="285750" indent="-285750">
              <a:lnSpc>
                <a:spcPts val="2360"/>
              </a:lnSpc>
              <a:buClr>
                <a:srgbClr val="92D050"/>
              </a:buClr>
              <a:buFont typeface="Wingdings" charset="2"/>
              <a:buChar char="§"/>
            </a:pPr>
            <a:r>
              <a:rPr lang="en-US" dirty="0">
                <a:solidFill>
                  <a:schemeClr val="tx2">
                    <a:lumMod val="10000"/>
                  </a:schemeClr>
                </a:solidFill>
              </a:rPr>
              <a:t>Quit smoking</a:t>
            </a:r>
          </a:p>
          <a:p>
            <a:pPr marL="285750" indent="-285750">
              <a:lnSpc>
                <a:spcPts val="2360"/>
              </a:lnSpc>
              <a:buClr>
                <a:srgbClr val="92D050"/>
              </a:buClr>
              <a:buFont typeface="Wingdings" charset="2"/>
              <a:buChar char="§"/>
            </a:pPr>
            <a:r>
              <a:rPr lang="en-US" dirty="0">
                <a:solidFill>
                  <a:schemeClr val="tx2">
                    <a:lumMod val="10000"/>
                  </a:schemeClr>
                </a:solidFill>
              </a:rPr>
              <a:t>Try relaxation techniques</a:t>
            </a:r>
          </a:p>
        </p:txBody>
      </p:sp>
      <p:sp>
        <p:nvSpPr>
          <p:cNvPr id="6" name="TextBox 5"/>
          <p:cNvSpPr txBox="1"/>
          <p:nvPr/>
        </p:nvSpPr>
        <p:spPr>
          <a:xfrm>
            <a:off x="10011507" y="4038905"/>
            <a:ext cx="1887415" cy="1374735"/>
          </a:xfrm>
          <a:prstGeom prst="rect">
            <a:avLst/>
          </a:prstGeom>
          <a:noFill/>
        </p:spPr>
        <p:txBody>
          <a:bodyPr wrap="square" rtlCol="0">
            <a:spAutoFit/>
          </a:bodyPr>
          <a:lstStyle/>
          <a:p>
            <a:pPr>
              <a:lnSpc>
                <a:spcPts val="1960"/>
              </a:lnSpc>
            </a:pPr>
            <a:r>
              <a:rPr lang="en-US" b="1" i="1" dirty="0">
                <a:solidFill>
                  <a:srgbClr val="0091B3"/>
                </a:solidFill>
              </a:rPr>
              <a:t>Older adults should try to get between 7 and 8 hours of sleep each night.</a:t>
            </a:r>
          </a:p>
        </p:txBody>
      </p:sp>
      <p:pic>
        <p:nvPicPr>
          <p:cNvPr id="2" name="Picture 1" descr="Alarm clock"/>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6800" y="2387600"/>
            <a:ext cx="1247423" cy="1651000"/>
          </a:xfrm>
          <a:prstGeom prst="rect">
            <a:avLst/>
          </a:prstGeom>
        </p:spPr>
      </p:pic>
    </p:spTree>
    <p:extLst>
      <p:ext uri="{BB962C8B-B14F-4D97-AF65-F5344CB8AC3E}">
        <p14:creationId xmlns:p14="http://schemas.microsoft.com/office/powerpoint/2010/main" val="201187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Dementia </a:t>
            </a:r>
          </a:p>
        </p:txBody>
      </p:sp>
      <p:sp>
        <p:nvSpPr>
          <p:cNvPr id="7" name="TextBox 6"/>
          <p:cNvSpPr txBox="1"/>
          <p:nvPr/>
        </p:nvSpPr>
        <p:spPr>
          <a:xfrm>
            <a:off x="499156" y="2423135"/>
            <a:ext cx="9238401" cy="1619473"/>
          </a:xfrm>
          <a:prstGeom prst="rect">
            <a:avLst/>
          </a:prstGeom>
          <a:noFill/>
        </p:spPr>
        <p:txBody>
          <a:bodyPr wrap="square" spcCol="274320" rtlCol="0">
            <a:noAutofit/>
          </a:bodyPr>
          <a:lstStyle/>
          <a:p>
            <a:pPr>
              <a:lnSpc>
                <a:spcPts val="2780"/>
              </a:lnSpc>
            </a:pPr>
            <a:r>
              <a:rPr lang="en-US" sz="2800" b="1" dirty="0">
                <a:solidFill>
                  <a:srgbClr val="005978"/>
                </a:solidFill>
                <a:latin typeface="+mj-lt"/>
              </a:rPr>
              <a:t>DEMENTIAS GENERALLY INVOLVE A BUILDUP OF HARMFUL PROTEINS IN THE BRAIN, THE DEATH OF BRAIN CELLS, AND LOSS OF CONNECTIONS AMONG THEM.</a:t>
            </a:r>
          </a:p>
        </p:txBody>
      </p:sp>
      <p:sp>
        <p:nvSpPr>
          <p:cNvPr id="14" name="TextBox 13"/>
          <p:cNvSpPr txBox="1"/>
          <p:nvPr/>
        </p:nvSpPr>
        <p:spPr>
          <a:xfrm>
            <a:off x="525137" y="3657601"/>
            <a:ext cx="2635158" cy="1957136"/>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Known risks:</a:t>
            </a:r>
          </a:p>
          <a:p>
            <a:pPr marL="285750" indent="-285750">
              <a:lnSpc>
                <a:spcPts val="2360"/>
              </a:lnSpc>
              <a:buClr>
                <a:srgbClr val="92D050"/>
              </a:buClr>
              <a:buFont typeface="Wingdings" charset="2"/>
              <a:buChar char="§"/>
            </a:pPr>
            <a:r>
              <a:rPr lang="en-US" dirty="0">
                <a:solidFill>
                  <a:schemeClr val="tx2">
                    <a:lumMod val="10000"/>
                  </a:schemeClr>
                </a:solidFill>
              </a:rPr>
              <a:t>Age</a:t>
            </a:r>
          </a:p>
          <a:p>
            <a:pPr marL="285750" indent="-285750">
              <a:lnSpc>
                <a:spcPts val="2360"/>
              </a:lnSpc>
              <a:buClr>
                <a:srgbClr val="92D050"/>
              </a:buClr>
              <a:buFont typeface="Wingdings" charset="2"/>
              <a:buChar char="§"/>
            </a:pPr>
            <a:r>
              <a:rPr lang="en-US" dirty="0">
                <a:solidFill>
                  <a:schemeClr val="tx2">
                    <a:lumMod val="10000"/>
                  </a:schemeClr>
                </a:solidFill>
              </a:rPr>
              <a:t>Genes, in some people</a:t>
            </a:r>
          </a:p>
          <a:p>
            <a:pPr marL="285750" indent="-285750">
              <a:lnSpc>
                <a:spcPts val="2360"/>
              </a:lnSpc>
              <a:buClr>
                <a:srgbClr val="92D050"/>
              </a:buClr>
              <a:buFont typeface="Wingdings" charset="2"/>
              <a:buChar char="§"/>
            </a:pPr>
            <a:r>
              <a:rPr lang="en-US" dirty="0">
                <a:solidFill>
                  <a:schemeClr val="tx2">
                    <a:lumMod val="10000"/>
                  </a:schemeClr>
                </a:solidFill>
              </a:rPr>
              <a:t>Head injury</a:t>
            </a:r>
          </a:p>
          <a:p>
            <a:pPr marL="285750" indent="-285750">
              <a:lnSpc>
                <a:spcPts val="2360"/>
              </a:lnSpc>
              <a:buClr>
                <a:srgbClr val="92D050"/>
              </a:buClr>
              <a:buFont typeface="Wingdings" charset="2"/>
              <a:buChar char="§"/>
            </a:pPr>
            <a:r>
              <a:rPr lang="en-US" dirty="0">
                <a:solidFill>
                  <a:schemeClr val="tx2">
                    <a:lumMod val="10000"/>
                  </a:schemeClr>
                </a:solidFill>
              </a:rPr>
              <a:t>Stroke</a:t>
            </a:r>
          </a:p>
        </p:txBody>
      </p:sp>
      <p:sp>
        <p:nvSpPr>
          <p:cNvPr id="6" name="TextBox 5"/>
          <p:cNvSpPr txBox="1"/>
          <p:nvPr/>
        </p:nvSpPr>
        <p:spPr>
          <a:xfrm>
            <a:off x="2855494" y="3657602"/>
            <a:ext cx="6481011" cy="2165682"/>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91B3"/>
                </a:solidFill>
              </a:rPr>
              <a:t>Approaches that show promise in reducing risk of cognitive decline or dementia, but need more testing:</a:t>
            </a:r>
          </a:p>
          <a:p>
            <a:pPr marL="285750" indent="-285750">
              <a:lnSpc>
                <a:spcPts val="2360"/>
              </a:lnSpc>
              <a:buClr>
                <a:srgbClr val="92D050"/>
              </a:buClr>
              <a:buFont typeface="Wingdings" charset="2"/>
              <a:buChar char="§"/>
            </a:pPr>
            <a:r>
              <a:rPr lang="en-US" dirty="0">
                <a:solidFill>
                  <a:schemeClr val="tx2">
                    <a:lumMod val="10000"/>
                  </a:schemeClr>
                </a:solidFill>
              </a:rPr>
              <a:t>Exercise</a:t>
            </a:r>
          </a:p>
          <a:p>
            <a:pPr marL="285750" indent="-285750">
              <a:lnSpc>
                <a:spcPts val="2360"/>
              </a:lnSpc>
              <a:buClr>
                <a:srgbClr val="92D050"/>
              </a:buClr>
              <a:buFont typeface="Wingdings" charset="2"/>
              <a:buChar char="§"/>
            </a:pPr>
            <a:r>
              <a:rPr lang="en-US" dirty="0">
                <a:solidFill>
                  <a:schemeClr val="tx2">
                    <a:lumMod val="10000"/>
                  </a:schemeClr>
                </a:solidFill>
              </a:rPr>
              <a:t>Healthy diet</a:t>
            </a:r>
          </a:p>
          <a:p>
            <a:pPr marL="285750" indent="-285750">
              <a:lnSpc>
                <a:spcPts val="2360"/>
              </a:lnSpc>
              <a:buClr>
                <a:srgbClr val="92D050"/>
              </a:buClr>
              <a:buFont typeface="Wingdings" charset="2"/>
              <a:buChar char="§"/>
            </a:pPr>
            <a:r>
              <a:rPr lang="en-US" dirty="0">
                <a:solidFill>
                  <a:schemeClr val="tx2">
                    <a:lumMod val="10000"/>
                  </a:schemeClr>
                </a:solidFill>
              </a:rPr>
              <a:t>Controlling high blood pressure, heart disease, diabetes</a:t>
            </a:r>
          </a:p>
          <a:p>
            <a:pPr marL="285750" indent="-285750">
              <a:lnSpc>
                <a:spcPts val="2360"/>
              </a:lnSpc>
              <a:buClr>
                <a:srgbClr val="92D050"/>
              </a:buClr>
              <a:buFont typeface="Wingdings" charset="2"/>
              <a:buChar char="§"/>
            </a:pPr>
            <a:r>
              <a:rPr lang="en-US" dirty="0">
                <a:solidFill>
                  <a:schemeClr val="tx2">
                    <a:lumMod val="10000"/>
                  </a:schemeClr>
                </a:solidFill>
              </a:rPr>
              <a:t>Cognitive “brain” training</a:t>
            </a:r>
          </a:p>
        </p:txBody>
      </p:sp>
      <p:sp>
        <p:nvSpPr>
          <p:cNvPr id="15" name="TextBox 14"/>
          <p:cNvSpPr txBox="1"/>
          <p:nvPr/>
        </p:nvSpPr>
        <p:spPr>
          <a:xfrm>
            <a:off x="10057533" y="3882190"/>
            <a:ext cx="1797583" cy="1459832"/>
          </a:xfrm>
          <a:prstGeom prst="rect">
            <a:avLst/>
          </a:prstGeom>
          <a:noFill/>
        </p:spPr>
        <p:txBody>
          <a:bodyPr wrap="square" numCol="1" spcCol="274320" rtlCol="0">
            <a:noAutofit/>
          </a:bodyPr>
          <a:lstStyle/>
          <a:p>
            <a:pPr>
              <a:lnSpc>
                <a:spcPts val="1960"/>
              </a:lnSpc>
            </a:pPr>
            <a:r>
              <a:rPr lang="en-US" b="1" i="1">
                <a:solidFill>
                  <a:srgbClr val="0091B3"/>
                </a:solidFill>
              </a:rPr>
              <a:t>Alzheimer's Disease is </a:t>
            </a:r>
            <a:r>
              <a:rPr lang="en-US" b="1" i="1" dirty="0">
                <a:solidFill>
                  <a:srgbClr val="0091B3"/>
                </a:solidFill>
              </a:rPr>
              <a:t>the most common form of dementia.</a:t>
            </a:r>
          </a:p>
        </p:txBody>
      </p:sp>
    </p:spTree>
    <p:extLst>
      <p:ext uri="{BB962C8B-B14F-4D97-AF65-F5344CB8AC3E}">
        <p14:creationId xmlns:p14="http://schemas.microsoft.com/office/powerpoint/2010/main" val="133411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91B3"/>
            </a:gs>
            <a:gs pos="46000">
              <a:srgbClr val="0091B3"/>
            </a:gs>
            <a:gs pos="100000">
              <a:srgbClr val="00597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67438"/>
            <a:ext cx="12191999" cy="715344"/>
          </a:xfrm>
        </p:spPr>
        <p:txBody>
          <a:bodyPr/>
          <a:lstStyle/>
          <a:p>
            <a:pPr algn="ctr"/>
            <a:r>
              <a:rPr lang="en-US" sz="4800" dirty="0"/>
              <a:t>Where to Start </a:t>
            </a:r>
          </a:p>
        </p:txBody>
      </p:sp>
      <p:sp>
        <p:nvSpPr>
          <p:cNvPr id="4" name="TextBox 3"/>
          <p:cNvSpPr txBox="1"/>
          <p:nvPr/>
        </p:nvSpPr>
        <p:spPr>
          <a:xfrm>
            <a:off x="0" y="2640162"/>
            <a:ext cx="12191999" cy="773724"/>
          </a:xfrm>
          <a:prstGeom prst="rect">
            <a:avLst/>
          </a:prstGeom>
          <a:noFill/>
        </p:spPr>
        <p:txBody>
          <a:bodyPr wrap="square" spcCol="274320" rtlCol="0">
            <a:noAutofit/>
          </a:bodyPr>
          <a:lstStyle/>
          <a:p>
            <a:pPr algn="ctr">
              <a:lnSpc>
                <a:spcPts val="2780"/>
              </a:lnSpc>
            </a:pPr>
            <a:r>
              <a:rPr lang="en-US" sz="3200" b="1" dirty="0">
                <a:solidFill>
                  <a:srgbClr val="9ADE56"/>
                </a:solidFill>
                <a:latin typeface="+mj-lt"/>
              </a:rPr>
              <a:t>IT CAN BE DIFFICULT TO TAKE IN ALL THE THINGS THAT CAN POSITIVELY OR NEGATIVELY AFFECT BRAIN HEALTH.</a:t>
            </a:r>
          </a:p>
        </p:txBody>
      </p:sp>
      <p:sp>
        <p:nvSpPr>
          <p:cNvPr id="5" name="Freeform: Shape 4">
            <a:extLst>
              <a:ext uri="{FF2B5EF4-FFF2-40B4-BE49-F238E27FC236}">
                <a16:creationId xmlns:a16="http://schemas.microsoft.com/office/drawing/2014/main" id="{878A2BAC-E818-41B0-BDC3-8A6374050755}"/>
              </a:ext>
            </a:extLst>
          </p:cNvPr>
          <p:cNvSpPr/>
          <p:nvPr/>
        </p:nvSpPr>
        <p:spPr>
          <a:xfrm>
            <a:off x="1219341"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rgbClr val="005978"/>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Start with one small step in the right direction:</a:t>
            </a:r>
          </a:p>
        </p:txBody>
      </p:sp>
      <p:sp>
        <p:nvSpPr>
          <p:cNvPr id="7" name="Freeform: Shape 6">
            <a:extLst>
              <a:ext uri="{FF2B5EF4-FFF2-40B4-BE49-F238E27FC236}">
                <a16:creationId xmlns:a16="http://schemas.microsoft.com/office/drawing/2014/main" id="{8F1F2026-2F3E-47CC-828F-E32780D268C6}"/>
              </a:ext>
            </a:extLst>
          </p:cNvPr>
          <p:cNvSpPr/>
          <p:nvPr/>
        </p:nvSpPr>
        <p:spPr>
          <a:xfrm>
            <a:off x="2824615"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chemeClr val="accent1">
              <a:hueOff val="0"/>
              <a:satOff val="0"/>
              <a:lumOff val="0"/>
              <a:alpha val="80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bg1"/>
                </a:solidFill>
              </a:rPr>
              <a:t>Sch</a:t>
            </a:r>
            <a:r>
              <a:rPr lang="en-US" sz="1300" kern="1200" dirty="0">
                <a:solidFill>
                  <a:srgbClr val="005978"/>
                </a:solidFill>
              </a:rPr>
              <a:t>edule a health screening or physical exam</a:t>
            </a:r>
          </a:p>
        </p:txBody>
      </p:sp>
      <p:sp>
        <p:nvSpPr>
          <p:cNvPr id="8" name="Freeform: Shape 7">
            <a:extLst>
              <a:ext uri="{FF2B5EF4-FFF2-40B4-BE49-F238E27FC236}">
                <a16:creationId xmlns:a16="http://schemas.microsoft.com/office/drawing/2014/main" id="{F02C884E-5BA9-42FD-A1D6-38A2F504EB26}"/>
              </a:ext>
            </a:extLst>
          </p:cNvPr>
          <p:cNvSpPr/>
          <p:nvPr/>
        </p:nvSpPr>
        <p:spPr>
          <a:xfrm>
            <a:off x="4429892"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chemeClr val="accent1">
              <a:hueOff val="0"/>
              <a:satOff val="0"/>
              <a:lumOff val="0"/>
              <a:alpha val="80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Review your medicines with your health care provider</a:t>
            </a:r>
          </a:p>
        </p:txBody>
      </p:sp>
      <p:sp>
        <p:nvSpPr>
          <p:cNvPr id="9" name="Freeform: Shape 8">
            <a:extLst>
              <a:ext uri="{FF2B5EF4-FFF2-40B4-BE49-F238E27FC236}">
                <a16:creationId xmlns:a16="http://schemas.microsoft.com/office/drawing/2014/main" id="{D15C9520-2708-4046-9148-EB224D858AF5}"/>
              </a:ext>
            </a:extLst>
          </p:cNvPr>
          <p:cNvSpPr/>
          <p:nvPr/>
        </p:nvSpPr>
        <p:spPr>
          <a:xfrm>
            <a:off x="6026290"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chemeClr val="accent1">
              <a:hueOff val="0"/>
              <a:satOff val="0"/>
              <a:lumOff val="0"/>
              <a:alpha val="80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Add one daily serving of vegetables to  your diet</a:t>
            </a:r>
          </a:p>
        </p:txBody>
      </p:sp>
      <p:sp>
        <p:nvSpPr>
          <p:cNvPr id="10" name="Freeform: Shape 9">
            <a:extLst>
              <a:ext uri="{FF2B5EF4-FFF2-40B4-BE49-F238E27FC236}">
                <a16:creationId xmlns:a16="http://schemas.microsoft.com/office/drawing/2014/main" id="{44FF0207-BB33-4C54-95AE-7997F3B63E40}"/>
              </a:ext>
            </a:extLst>
          </p:cNvPr>
          <p:cNvSpPr/>
          <p:nvPr/>
        </p:nvSpPr>
        <p:spPr>
          <a:xfrm>
            <a:off x="7613807"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chemeClr val="accent1">
              <a:hueOff val="0"/>
              <a:satOff val="0"/>
              <a:lumOff val="0"/>
              <a:alpha val="80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Start a food, activity, or    health journal</a:t>
            </a:r>
          </a:p>
        </p:txBody>
      </p:sp>
      <p:sp>
        <p:nvSpPr>
          <p:cNvPr id="11" name="Freeform: Shape 10">
            <a:extLst>
              <a:ext uri="{FF2B5EF4-FFF2-40B4-BE49-F238E27FC236}">
                <a16:creationId xmlns:a16="http://schemas.microsoft.com/office/drawing/2014/main" id="{FF81C583-D9C9-44F9-99F2-7D530E519BDE}"/>
              </a:ext>
            </a:extLst>
          </p:cNvPr>
          <p:cNvSpPr/>
          <p:nvPr/>
        </p:nvSpPr>
        <p:spPr>
          <a:xfrm>
            <a:off x="9192446"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chemeClr val="accent1">
              <a:hueOff val="0"/>
              <a:satOff val="0"/>
              <a:lumOff val="0"/>
              <a:alpha val="80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Find your community center’s activity schedule</a:t>
            </a:r>
          </a:p>
        </p:txBody>
      </p:sp>
    </p:spTree>
    <p:extLst>
      <p:ext uri="{BB962C8B-B14F-4D97-AF65-F5344CB8AC3E}">
        <p14:creationId xmlns:p14="http://schemas.microsoft.com/office/powerpoint/2010/main" val="72631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Aging and Health </a:t>
            </a:r>
          </a:p>
        </p:txBody>
      </p:sp>
      <p:sp>
        <p:nvSpPr>
          <p:cNvPr id="7" name="TextBox 6"/>
          <p:cNvSpPr txBox="1"/>
          <p:nvPr/>
        </p:nvSpPr>
        <p:spPr>
          <a:xfrm>
            <a:off x="499157" y="2461845"/>
            <a:ext cx="8276492" cy="773724"/>
          </a:xfrm>
          <a:prstGeom prst="rect">
            <a:avLst/>
          </a:prstGeom>
          <a:noFill/>
        </p:spPr>
        <p:txBody>
          <a:bodyPr wrap="square" spcCol="274320" rtlCol="0">
            <a:noAutofit/>
          </a:bodyPr>
          <a:lstStyle/>
          <a:p>
            <a:pPr>
              <a:lnSpc>
                <a:spcPts val="2780"/>
              </a:lnSpc>
            </a:pPr>
            <a:r>
              <a:rPr lang="en-US" sz="2800" b="1" dirty="0">
                <a:solidFill>
                  <a:srgbClr val="005978"/>
                </a:solidFill>
                <a:latin typeface="+mj-lt"/>
              </a:rPr>
              <a:t>AGING WELL DEPENDS ON YOUR GENES, LIFESTYLE CHOICES, AND ENVIRONMENT.</a:t>
            </a:r>
            <a:endParaRPr lang="en-US" sz="2800" b="1" dirty="0">
              <a:solidFill>
                <a:schemeClr val="tx2">
                  <a:lumMod val="10000"/>
                </a:schemeClr>
              </a:solidFill>
            </a:endParaRPr>
          </a:p>
        </p:txBody>
      </p:sp>
      <p:sp>
        <p:nvSpPr>
          <p:cNvPr id="8" name="TextBox 7"/>
          <p:cNvSpPr txBox="1"/>
          <p:nvPr/>
        </p:nvSpPr>
        <p:spPr>
          <a:xfrm>
            <a:off x="475710" y="3329353"/>
            <a:ext cx="8897815" cy="3141785"/>
          </a:xfrm>
          <a:prstGeom prst="rect">
            <a:avLst/>
          </a:prstGeom>
          <a:noFill/>
        </p:spPr>
        <p:txBody>
          <a:bodyPr wrap="square" numCol="2" spcCol="274320" rtlCol="0">
            <a:noAutofit/>
          </a:bodyPr>
          <a:lstStyle/>
          <a:p>
            <a:pPr>
              <a:lnSpc>
                <a:spcPts val="2360"/>
              </a:lnSpc>
              <a:spcAft>
                <a:spcPts val="600"/>
              </a:spcAft>
            </a:pPr>
            <a:r>
              <a:rPr lang="en-US" sz="2200" b="1" dirty="0">
                <a:solidFill>
                  <a:srgbClr val="0091B3"/>
                </a:solidFill>
              </a:rPr>
              <a:t>Even if you’re healthy, changes </a:t>
            </a:r>
            <a:br>
              <a:rPr lang="en-US" sz="2200" b="1" dirty="0">
                <a:solidFill>
                  <a:srgbClr val="0091B3"/>
                </a:solidFill>
              </a:rPr>
            </a:br>
            <a:r>
              <a:rPr lang="en-US" sz="2200" b="1" dirty="0">
                <a:solidFill>
                  <a:srgbClr val="0091B3"/>
                </a:solidFill>
              </a:rPr>
              <a:t>in memory and learning as </a:t>
            </a:r>
            <a:br>
              <a:rPr lang="en-US" sz="2200" b="1" dirty="0">
                <a:solidFill>
                  <a:srgbClr val="0091B3"/>
                </a:solidFill>
              </a:rPr>
            </a:br>
            <a:r>
              <a:rPr lang="en-US" sz="2200" b="1" dirty="0">
                <a:solidFill>
                  <a:srgbClr val="0091B3"/>
                </a:solidFill>
              </a:rPr>
              <a:t>you age may include:</a:t>
            </a:r>
          </a:p>
          <a:p>
            <a:pPr marL="285750" lvl="0" indent="-285750">
              <a:lnSpc>
                <a:spcPts val="2360"/>
              </a:lnSpc>
              <a:buClr>
                <a:srgbClr val="92D050"/>
              </a:buClr>
              <a:buFont typeface="Wingdings" charset="2"/>
              <a:buChar char="§"/>
            </a:pPr>
            <a:r>
              <a:rPr lang="en-US" dirty="0">
                <a:solidFill>
                  <a:schemeClr val="tx2">
                    <a:lumMod val="10000"/>
                  </a:schemeClr>
                </a:solidFill>
              </a:rPr>
              <a:t>More challenges with multitasking</a:t>
            </a:r>
          </a:p>
          <a:p>
            <a:pPr marL="285750" lvl="0" indent="-285750">
              <a:lnSpc>
                <a:spcPts val="2360"/>
              </a:lnSpc>
              <a:buClr>
                <a:srgbClr val="92D050"/>
              </a:buClr>
              <a:buFont typeface="Wingdings" charset="2"/>
              <a:buChar char="§"/>
            </a:pPr>
            <a:r>
              <a:rPr lang="en-US" dirty="0">
                <a:solidFill>
                  <a:schemeClr val="tx2">
                    <a:lumMod val="10000"/>
                  </a:schemeClr>
                </a:solidFill>
              </a:rPr>
              <a:t>Increased difficulty finding words</a:t>
            </a:r>
          </a:p>
          <a:p>
            <a:pPr marL="285750" lvl="0" indent="-285750">
              <a:lnSpc>
                <a:spcPts val="2360"/>
              </a:lnSpc>
              <a:buClr>
                <a:srgbClr val="92D050"/>
              </a:buClr>
              <a:buFont typeface="Wingdings" charset="2"/>
              <a:buChar char="§"/>
            </a:pPr>
            <a:r>
              <a:rPr lang="en-US" dirty="0">
                <a:solidFill>
                  <a:schemeClr val="tx2">
                    <a:lumMod val="10000"/>
                  </a:schemeClr>
                </a:solidFill>
              </a:rPr>
              <a:t>Minor decrease in the ability to pay attention</a:t>
            </a:r>
          </a:p>
          <a:p>
            <a:pPr>
              <a:lnSpc>
                <a:spcPts val="2360"/>
              </a:lnSpc>
            </a:pPr>
            <a:endParaRPr lang="en-US" b="1" i="1" dirty="0">
              <a:solidFill>
                <a:srgbClr val="0091B3"/>
              </a:solidFill>
            </a:endParaRPr>
          </a:p>
          <a:p>
            <a:pPr>
              <a:lnSpc>
                <a:spcPts val="2360"/>
              </a:lnSpc>
            </a:pPr>
            <a:endParaRPr lang="en-US" b="1" i="1" dirty="0">
              <a:solidFill>
                <a:srgbClr val="0091B3"/>
              </a:solidFill>
            </a:endParaRPr>
          </a:p>
          <a:p>
            <a:pPr>
              <a:lnSpc>
                <a:spcPts val="2360"/>
              </a:lnSpc>
            </a:pPr>
            <a:r>
              <a:rPr lang="en-US" sz="2200" b="1" dirty="0">
                <a:solidFill>
                  <a:srgbClr val="0091B3"/>
                </a:solidFill>
              </a:rPr>
              <a:t>However, at any age, </a:t>
            </a:r>
            <a:br>
              <a:rPr lang="en-US" sz="2200" b="1" dirty="0">
                <a:solidFill>
                  <a:srgbClr val="0091B3"/>
                </a:solidFill>
              </a:rPr>
            </a:br>
            <a:r>
              <a:rPr lang="en-US" sz="2200" b="1" dirty="0">
                <a:solidFill>
                  <a:srgbClr val="0091B3"/>
                </a:solidFill>
              </a:rPr>
              <a:t>you can still:</a:t>
            </a:r>
          </a:p>
          <a:p>
            <a:pPr marL="285750" lvl="0" indent="-285750">
              <a:lnSpc>
                <a:spcPts val="2360"/>
              </a:lnSpc>
              <a:buClr>
                <a:srgbClr val="92D050"/>
              </a:buClr>
              <a:buFont typeface="Wingdings" charset="2"/>
              <a:buChar char="§"/>
            </a:pPr>
            <a:r>
              <a:rPr lang="en-US" dirty="0">
                <a:solidFill>
                  <a:schemeClr val="tx2">
                    <a:lumMod val="10000"/>
                  </a:schemeClr>
                </a:solidFill>
              </a:rPr>
              <a:t>Improve your skills</a:t>
            </a:r>
          </a:p>
          <a:p>
            <a:pPr marL="285750" lvl="0" indent="-285750">
              <a:lnSpc>
                <a:spcPts val="2360"/>
              </a:lnSpc>
              <a:buClr>
                <a:srgbClr val="92D050"/>
              </a:buClr>
              <a:buFont typeface="Wingdings" charset="2"/>
              <a:buChar char="§"/>
            </a:pPr>
            <a:r>
              <a:rPr lang="en-US" dirty="0">
                <a:solidFill>
                  <a:schemeClr val="tx2">
                    <a:lumMod val="10000"/>
                  </a:schemeClr>
                </a:solidFill>
              </a:rPr>
              <a:t>Learn new things</a:t>
            </a:r>
          </a:p>
          <a:p>
            <a:pPr marL="285750" lvl="0" indent="-285750">
              <a:lnSpc>
                <a:spcPts val="2360"/>
              </a:lnSpc>
              <a:buClr>
                <a:srgbClr val="92D050"/>
              </a:buClr>
              <a:buFont typeface="Wingdings" charset="2"/>
              <a:buChar char="§"/>
            </a:pPr>
            <a:r>
              <a:rPr lang="en-US" dirty="0">
                <a:solidFill>
                  <a:schemeClr val="tx2">
                    <a:lumMod val="10000"/>
                  </a:schemeClr>
                </a:solidFill>
              </a:rPr>
              <a:t>Create new memories</a:t>
            </a:r>
          </a:p>
          <a:p>
            <a:pPr marL="285750" lvl="0" indent="-285750">
              <a:lnSpc>
                <a:spcPts val="2360"/>
              </a:lnSpc>
              <a:buClr>
                <a:srgbClr val="92D050"/>
              </a:buClr>
              <a:buFont typeface="Wingdings" charset="2"/>
              <a:buChar char="§"/>
            </a:pPr>
            <a:r>
              <a:rPr lang="en-US" dirty="0">
                <a:solidFill>
                  <a:schemeClr val="tx2">
                    <a:lumMod val="10000"/>
                  </a:schemeClr>
                </a:solidFill>
              </a:rPr>
              <a:t>Improve vocabulary</a:t>
            </a:r>
          </a:p>
        </p:txBody>
      </p:sp>
      <p:sp>
        <p:nvSpPr>
          <p:cNvPr id="9" name="TextBox 8"/>
          <p:cNvSpPr txBox="1"/>
          <p:nvPr/>
        </p:nvSpPr>
        <p:spPr>
          <a:xfrm>
            <a:off x="10023231" y="2309444"/>
            <a:ext cx="1828800" cy="1374735"/>
          </a:xfrm>
          <a:prstGeom prst="rect">
            <a:avLst/>
          </a:prstGeom>
          <a:noFill/>
        </p:spPr>
        <p:txBody>
          <a:bodyPr wrap="square" rtlCol="0">
            <a:spAutoFit/>
          </a:bodyPr>
          <a:lstStyle/>
          <a:p>
            <a:pPr>
              <a:lnSpc>
                <a:spcPts val="1960"/>
              </a:lnSpc>
            </a:pPr>
            <a:r>
              <a:rPr lang="en-US" b="1" i="1" dirty="0">
                <a:solidFill>
                  <a:srgbClr val="0091B3"/>
                </a:solidFill>
              </a:rPr>
              <a:t>Protecting your health is important to maintaining your independence.</a:t>
            </a:r>
          </a:p>
        </p:txBody>
      </p:sp>
      <p:pic>
        <p:nvPicPr>
          <p:cNvPr id="12" name="Picture 11" descr="Smiling docto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6940" y="2016369"/>
            <a:ext cx="3710764" cy="4841631"/>
          </a:xfrm>
          <a:prstGeom prst="rect">
            <a:avLst/>
          </a:prstGeom>
          <a:effectLst>
            <a:outerShdw blurRad="114300" dist="25400" algn="l" rotWithShape="0">
              <a:prstClr val="black">
                <a:alpha val="11000"/>
              </a:prstClr>
            </a:outerShdw>
          </a:effectLst>
        </p:spPr>
      </p:pic>
    </p:spTree>
    <p:extLst>
      <p:ext uri="{BB962C8B-B14F-4D97-AF65-F5344CB8AC3E}">
        <p14:creationId xmlns:p14="http://schemas.microsoft.com/office/powerpoint/2010/main" val="9994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91B3"/>
            </a:gs>
            <a:gs pos="40000">
              <a:srgbClr val="0091B3"/>
            </a:gs>
            <a:gs pos="100000">
              <a:srgbClr val="00597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07015"/>
            <a:ext cx="12191999" cy="715344"/>
          </a:xfrm>
        </p:spPr>
        <p:txBody>
          <a:bodyPr/>
          <a:lstStyle/>
          <a:p>
            <a:pPr algn="ctr"/>
            <a:r>
              <a:rPr lang="en-US" sz="4800" dirty="0"/>
              <a:t>Protecting Brain Health</a:t>
            </a:r>
          </a:p>
        </p:txBody>
      </p:sp>
      <p:sp>
        <p:nvSpPr>
          <p:cNvPr id="4" name="TextBox 3"/>
          <p:cNvSpPr txBox="1"/>
          <p:nvPr/>
        </p:nvSpPr>
        <p:spPr>
          <a:xfrm>
            <a:off x="0" y="2479739"/>
            <a:ext cx="12191999" cy="773724"/>
          </a:xfrm>
          <a:prstGeom prst="rect">
            <a:avLst/>
          </a:prstGeom>
          <a:noFill/>
        </p:spPr>
        <p:txBody>
          <a:bodyPr wrap="square" spcCol="274320" rtlCol="0">
            <a:noAutofit/>
          </a:bodyPr>
          <a:lstStyle/>
          <a:p>
            <a:pPr algn="ctr">
              <a:lnSpc>
                <a:spcPts val="2780"/>
              </a:lnSpc>
            </a:pPr>
            <a:r>
              <a:rPr lang="en-US" sz="3200" b="1" dirty="0">
                <a:solidFill>
                  <a:srgbClr val="9ADE56"/>
                </a:solidFill>
                <a:latin typeface="+mj-lt"/>
              </a:rPr>
              <a:t>GOOD OVERALL HEALTH MAY HELP TO </a:t>
            </a:r>
            <a:br>
              <a:rPr lang="en-US" sz="3200" b="1" dirty="0">
                <a:solidFill>
                  <a:srgbClr val="9ADE56"/>
                </a:solidFill>
                <a:latin typeface="+mj-lt"/>
              </a:rPr>
            </a:br>
            <a:r>
              <a:rPr lang="en-US" sz="3200" b="1" dirty="0">
                <a:solidFill>
                  <a:srgbClr val="9ADE56"/>
                </a:solidFill>
                <a:latin typeface="+mj-lt"/>
              </a:rPr>
              <a:t>MAINTAIN GOOD BRAIN HEALTH.</a:t>
            </a:r>
          </a:p>
        </p:txBody>
      </p:sp>
      <p:sp>
        <p:nvSpPr>
          <p:cNvPr id="5" name="Freeform: Shape 4">
            <a:extLst>
              <a:ext uri="{FF2B5EF4-FFF2-40B4-BE49-F238E27FC236}">
                <a16:creationId xmlns:a16="http://schemas.microsoft.com/office/drawing/2014/main" id="{BEBEF986-B270-4E18-BB21-8090FF93E1F8}"/>
              </a:ext>
            </a:extLst>
          </p:cNvPr>
          <p:cNvSpPr/>
          <p:nvPr/>
        </p:nvSpPr>
        <p:spPr>
          <a:xfrm>
            <a:off x="1807025"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a:lnSpc>
                <a:spcPct val="90000"/>
              </a:lnSpc>
              <a:spcBef>
                <a:spcPct val="0"/>
              </a:spcBef>
              <a:spcAft>
                <a:spcPct val="35000"/>
              </a:spcAft>
              <a:buNone/>
            </a:pPr>
            <a:r>
              <a:rPr lang="en-US" sz="1500" kern="1200" dirty="0"/>
              <a:t>Strive for:</a:t>
            </a:r>
          </a:p>
        </p:txBody>
      </p:sp>
      <p:sp>
        <p:nvSpPr>
          <p:cNvPr id="6" name="Freeform: Shape 5">
            <a:extLst>
              <a:ext uri="{FF2B5EF4-FFF2-40B4-BE49-F238E27FC236}">
                <a16:creationId xmlns:a16="http://schemas.microsoft.com/office/drawing/2014/main" id="{158FD918-458C-4B7E-907A-7C25F7D94032}"/>
              </a:ext>
            </a:extLst>
          </p:cNvPr>
          <p:cNvSpPr/>
          <p:nvPr/>
        </p:nvSpPr>
        <p:spPr>
          <a:xfrm>
            <a:off x="3204338"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Healthy eating</a:t>
            </a:r>
          </a:p>
        </p:txBody>
      </p:sp>
      <p:sp>
        <p:nvSpPr>
          <p:cNvPr id="7" name="Freeform: Shape 6">
            <a:extLst>
              <a:ext uri="{FF2B5EF4-FFF2-40B4-BE49-F238E27FC236}">
                <a16:creationId xmlns:a16="http://schemas.microsoft.com/office/drawing/2014/main" id="{26A5B68F-799E-4E9E-BBFC-672D5A044529}"/>
              </a:ext>
            </a:extLst>
          </p:cNvPr>
          <p:cNvSpPr/>
          <p:nvPr/>
        </p:nvSpPr>
        <p:spPr>
          <a:xfrm>
            <a:off x="4610529"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Regular exercise</a:t>
            </a:r>
          </a:p>
        </p:txBody>
      </p:sp>
      <p:sp>
        <p:nvSpPr>
          <p:cNvPr id="8" name="Freeform: Shape 7">
            <a:extLst>
              <a:ext uri="{FF2B5EF4-FFF2-40B4-BE49-F238E27FC236}">
                <a16:creationId xmlns:a16="http://schemas.microsoft.com/office/drawing/2014/main" id="{6236C03D-66F3-4F6B-8520-E0598DBA0C85}"/>
              </a:ext>
            </a:extLst>
          </p:cNvPr>
          <p:cNvSpPr/>
          <p:nvPr/>
        </p:nvSpPr>
        <p:spPr>
          <a:xfrm>
            <a:off x="6016720"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Keeping your brain active</a:t>
            </a:r>
          </a:p>
        </p:txBody>
      </p:sp>
      <p:sp>
        <p:nvSpPr>
          <p:cNvPr id="9" name="Freeform: Shape 8">
            <a:extLst>
              <a:ext uri="{FF2B5EF4-FFF2-40B4-BE49-F238E27FC236}">
                <a16:creationId xmlns:a16="http://schemas.microsoft.com/office/drawing/2014/main" id="{B87FBB62-0F2E-480A-A609-3197393AA833}"/>
              </a:ext>
            </a:extLst>
          </p:cNvPr>
          <p:cNvSpPr/>
          <p:nvPr/>
        </p:nvSpPr>
        <p:spPr>
          <a:xfrm>
            <a:off x="7458423"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Social connections</a:t>
            </a:r>
          </a:p>
        </p:txBody>
      </p:sp>
      <p:sp>
        <p:nvSpPr>
          <p:cNvPr id="10" name="Freeform: Shape 9">
            <a:extLst>
              <a:ext uri="{FF2B5EF4-FFF2-40B4-BE49-F238E27FC236}">
                <a16:creationId xmlns:a16="http://schemas.microsoft.com/office/drawing/2014/main" id="{181E7EB0-4E91-4C78-80F6-14F3EC1A022C}"/>
              </a:ext>
            </a:extLst>
          </p:cNvPr>
          <p:cNvSpPr/>
          <p:nvPr/>
        </p:nvSpPr>
        <p:spPr>
          <a:xfrm>
            <a:off x="8891248"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Getting enough sleep</a:t>
            </a:r>
          </a:p>
        </p:txBody>
      </p:sp>
    </p:spTree>
    <p:extLst>
      <p:ext uri="{BB962C8B-B14F-4D97-AF65-F5344CB8AC3E}">
        <p14:creationId xmlns:p14="http://schemas.microsoft.com/office/powerpoint/2010/main" val="46157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Healthy Eating</a:t>
            </a:r>
          </a:p>
        </p:txBody>
      </p:sp>
      <p:sp>
        <p:nvSpPr>
          <p:cNvPr id="7" name="TextBox 6"/>
          <p:cNvSpPr txBox="1"/>
          <p:nvPr/>
        </p:nvSpPr>
        <p:spPr>
          <a:xfrm>
            <a:off x="499157" y="2215659"/>
            <a:ext cx="6740768"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GOOD NUTRITION IS AN IMPORTANT PART </a:t>
            </a:r>
            <a:br>
              <a:rPr lang="en-US" sz="2800" b="1" dirty="0">
                <a:solidFill>
                  <a:srgbClr val="005978"/>
                </a:solidFill>
                <a:latin typeface="+mj-lt"/>
              </a:rPr>
            </a:br>
            <a:r>
              <a:rPr lang="en-US" sz="2800" b="1" dirty="0">
                <a:solidFill>
                  <a:srgbClr val="005978"/>
                </a:solidFill>
                <a:latin typeface="+mj-lt"/>
              </a:rPr>
              <a:t>OF LEADING A HEALTHY LIFESTYLE—</a:t>
            </a:r>
            <a:br>
              <a:rPr lang="en-US" sz="2800" b="1" dirty="0">
                <a:solidFill>
                  <a:srgbClr val="005978"/>
                </a:solidFill>
                <a:latin typeface="+mj-lt"/>
              </a:rPr>
            </a:br>
            <a:r>
              <a:rPr lang="en-US" sz="2800" b="1" dirty="0">
                <a:solidFill>
                  <a:srgbClr val="005978"/>
                </a:solidFill>
                <a:latin typeface="+mj-lt"/>
              </a:rPr>
              <a:t>TODAY, TOMORROW, AND IN THE FUTURE.</a:t>
            </a:r>
            <a:endParaRPr lang="en-US" sz="2800" b="1" dirty="0">
              <a:solidFill>
                <a:schemeClr val="tx2">
                  <a:lumMod val="10000"/>
                </a:schemeClr>
              </a:solidFill>
            </a:endParaRPr>
          </a:p>
        </p:txBody>
      </p:sp>
      <p:sp>
        <p:nvSpPr>
          <p:cNvPr id="8" name="TextBox 7"/>
          <p:cNvSpPr txBox="1"/>
          <p:nvPr/>
        </p:nvSpPr>
        <p:spPr>
          <a:xfrm>
            <a:off x="569494" y="3399691"/>
            <a:ext cx="5240216" cy="2672861"/>
          </a:xfrm>
          <a:prstGeom prst="rect">
            <a:avLst/>
          </a:prstGeom>
          <a:noFill/>
        </p:spPr>
        <p:txBody>
          <a:bodyPr wrap="square" numCol="1" spcCol="274320" rtlCol="0">
            <a:noAutofit/>
          </a:bodyPr>
          <a:lstStyle/>
          <a:p>
            <a:pPr>
              <a:lnSpc>
                <a:spcPts val="2360"/>
              </a:lnSpc>
              <a:spcAft>
                <a:spcPts val="600"/>
              </a:spcAft>
            </a:pPr>
            <a:r>
              <a:rPr lang="en-US" sz="2200" b="1" dirty="0">
                <a:solidFill>
                  <a:srgbClr val="0091B3"/>
                </a:solidFill>
              </a:rPr>
              <a:t>Healthy eating tips:</a:t>
            </a:r>
          </a:p>
          <a:p>
            <a:pPr marL="285750" lvl="0" indent="-285750">
              <a:lnSpc>
                <a:spcPts val="2360"/>
              </a:lnSpc>
              <a:buClr>
                <a:srgbClr val="92D050"/>
              </a:buClr>
              <a:buFont typeface="Wingdings" charset="2"/>
              <a:buChar char="§"/>
            </a:pPr>
            <a:r>
              <a:rPr lang="en-US" dirty="0">
                <a:solidFill>
                  <a:schemeClr val="tx2">
                    <a:lumMod val="10000"/>
                  </a:schemeClr>
                </a:solidFill>
              </a:rPr>
              <a:t>Eat or drink less sugar, salt, and solid fat</a:t>
            </a:r>
          </a:p>
          <a:p>
            <a:pPr marL="285750" lvl="0" indent="-285750">
              <a:lnSpc>
                <a:spcPts val="2360"/>
              </a:lnSpc>
              <a:buClr>
                <a:srgbClr val="92D050"/>
              </a:buClr>
              <a:buFont typeface="Wingdings" charset="2"/>
              <a:buChar char="§"/>
            </a:pPr>
            <a:r>
              <a:rPr lang="en-US" dirty="0">
                <a:solidFill>
                  <a:schemeClr val="tx2">
                    <a:lumMod val="10000"/>
                  </a:schemeClr>
                </a:solidFill>
              </a:rPr>
              <a:t>Make fruits, vegetables, and whole grains a major part of your diet</a:t>
            </a:r>
          </a:p>
          <a:p>
            <a:pPr marL="285750" lvl="0" indent="-285750">
              <a:lnSpc>
                <a:spcPts val="2360"/>
              </a:lnSpc>
              <a:buClr>
                <a:srgbClr val="92D050"/>
              </a:buClr>
              <a:buFont typeface="Wingdings" charset="2"/>
              <a:buChar char="§"/>
            </a:pPr>
            <a:r>
              <a:rPr lang="en-US" dirty="0">
                <a:solidFill>
                  <a:schemeClr val="tx2">
                    <a:lumMod val="10000"/>
                  </a:schemeClr>
                </a:solidFill>
              </a:rPr>
              <a:t>Choose lean meats, fish, or poultry</a:t>
            </a:r>
          </a:p>
          <a:p>
            <a:pPr marL="285750" lvl="0" indent="-285750">
              <a:lnSpc>
                <a:spcPts val="2360"/>
              </a:lnSpc>
              <a:buClr>
                <a:srgbClr val="92D050"/>
              </a:buClr>
              <a:buFont typeface="Wingdings" charset="2"/>
              <a:buChar char="§"/>
            </a:pPr>
            <a:r>
              <a:rPr lang="en-US" dirty="0">
                <a:solidFill>
                  <a:schemeClr val="tx2">
                    <a:lumMod val="10000"/>
                  </a:schemeClr>
                </a:solidFill>
              </a:rPr>
              <a:t>Choose low- or non-fat dairy </a:t>
            </a:r>
          </a:p>
          <a:p>
            <a:pPr marL="285750" lvl="0" indent="-285750">
              <a:lnSpc>
                <a:spcPts val="2360"/>
              </a:lnSpc>
              <a:buClr>
                <a:srgbClr val="92D050"/>
              </a:buClr>
              <a:buFont typeface="Wingdings" charset="2"/>
              <a:buChar char="§"/>
            </a:pPr>
            <a:r>
              <a:rPr lang="en-US" dirty="0">
                <a:solidFill>
                  <a:schemeClr val="tx2">
                    <a:lumMod val="10000"/>
                  </a:schemeClr>
                </a:solidFill>
              </a:rPr>
              <a:t>Control portion sizes</a:t>
            </a:r>
          </a:p>
          <a:p>
            <a:pPr marL="285750" lvl="0" indent="-285750">
              <a:lnSpc>
                <a:spcPts val="2360"/>
              </a:lnSpc>
              <a:buClr>
                <a:srgbClr val="92D050"/>
              </a:buClr>
              <a:buFont typeface="Wingdings" charset="2"/>
              <a:buChar char="§"/>
            </a:pPr>
            <a:r>
              <a:rPr lang="en-US" dirty="0">
                <a:solidFill>
                  <a:schemeClr val="tx2">
                    <a:lumMod val="10000"/>
                  </a:schemeClr>
                </a:solidFill>
              </a:rPr>
              <a:t>Drink adequate fluids</a:t>
            </a:r>
          </a:p>
        </p:txBody>
      </p:sp>
      <p:sp>
        <p:nvSpPr>
          <p:cNvPr id="9" name="TextBox 8"/>
          <p:cNvSpPr txBox="1"/>
          <p:nvPr/>
        </p:nvSpPr>
        <p:spPr>
          <a:xfrm>
            <a:off x="10034955" y="4103075"/>
            <a:ext cx="1922584" cy="1374735"/>
          </a:xfrm>
          <a:prstGeom prst="rect">
            <a:avLst/>
          </a:prstGeom>
          <a:noFill/>
        </p:spPr>
        <p:txBody>
          <a:bodyPr wrap="square" rtlCol="0">
            <a:spAutoFit/>
          </a:bodyPr>
          <a:lstStyle/>
          <a:p>
            <a:pPr>
              <a:lnSpc>
                <a:spcPts val="1960"/>
              </a:lnSpc>
            </a:pPr>
            <a:r>
              <a:rPr lang="en-US" b="1" i="1" dirty="0">
                <a:solidFill>
                  <a:srgbClr val="0091B3"/>
                </a:solidFill>
              </a:rPr>
              <a:t>A healthy </a:t>
            </a:r>
            <a:br>
              <a:rPr lang="en-US" b="1" i="1" dirty="0">
                <a:solidFill>
                  <a:srgbClr val="0091B3"/>
                </a:solidFill>
              </a:rPr>
            </a:br>
            <a:r>
              <a:rPr lang="en-US" b="1" i="1" dirty="0">
                <a:solidFill>
                  <a:srgbClr val="0091B3"/>
                </a:solidFill>
              </a:rPr>
              <a:t>diet may promote </a:t>
            </a:r>
            <a:br>
              <a:rPr lang="en-US" b="1" i="1" dirty="0">
                <a:solidFill>
                  <a:srgbClr val="0091B3"/>
                </a:solidFill>
              </a:rPr>
            </a:br>
            <a:r>
              <a:rPr lang="en-US" b="1" i="1" dirty="0">
                <a:solidFill>
                  <a:srgbClr val="0091B3"/>
                </a:solidFill>
              </a:rPr>
              <a:t>brain health</a:t>
            </a:r>
            <a:br>
              <a:rPr lang="en-US" b="1" i="1" dirty="0">
                <a:solidFill>
                  <a:srgbClr val="0091B3"/>
                </a:solidFill>
              </a:rPr>
            </a:br>
            <a:r>
              <a:rPr lang="en-US" b="1" i="1" dirty="0">
                <a:solidFill>
                  <a:srgbClr val="0091B3"/>
                </a:solidFill>
              </a:rPr>
              <a:t>now, and in the years to come.</a:t>
            </a:r>
          </a:p>
        </p:txBody>
      </p:sp>
      <p:pic>
        <p:nvPicPr>
          <p:cNvPr id="2" name="Picture 1" descr="Appl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26" y="2872153"/>
            <a:ext cx="1059829" cy="1184030"/>
          </a:xfrm>
          <a:prstGeom prst="rect">
            <a:avLst/>
          </a:prstGeom>
        </p:spPr>
      </p:pic>
      <p:pic>
        <p:nvPicPr>
          <p:cNvPr id="4" name="Picture 3" descr="Older adult holding granddaughte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89701" y="2108200"/>
            <a:ext cx="3294554" cy="4754880"/>
          </a:xfrm>
          <a:prstGeom prst="rect">
            <a:avLst/>
          </a:prstGeom>
          <a:effectLst>
            <a:outerShdw blurRad="114300" algn="ctr" rotWithShape="0">
              <a:prstClr val="black">
                <a:alpha val="28000"/>
              </a:prstClr>
            </a:outerShdw>
          </a:effectLst>
        </p:spPr>
      </p:pic>
    </p:spTree>
    <p:extLst>
      <p:ext uri="{BB962C8B-B14F-4D97-AF65-F5344CB8AC3E}">
        <p14:creationId xmlns:p14="http://schemas.microsoft.com/office/powerpoint/2010/main" val="115533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Regular Exercise </a:t>
            </a:r>
          </a:p>
        </p:txBody>
      </p:sp>
      <p:sp>
        <p:nvSpPr>
          <p:cNvPr id="7" name="TextBox 6"/>
          <p:cNvSpPr txBox="1"/>
          <p:nvPr/>
        </p:nvSpPr>
        <p:spPr>
          <a:xfrm>
            <a:off x="515198" y="2533250"/>
            <a:ext cx="9337905"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PHYSICAL ACTIVITY IS ONE OF THE MOST IMPORTANT THINGS YOU CAN DO TO STAY HEALTHY.</a:t>
            </a:r>
          </a:p>
        </p:txBody>
      </p:sp>
      <p:sp>
        <p:nvSpPr>
          <p:cNvPr id="14" name="TextBox 13"/>
          <p:cNvSpPr txBox="1"/>
          <p:nvPr/>
        </p:nvSpPr>
        <p:spPr>
          <a:xfrm>
            <a:off x="541179" y="3435145"/>
            <a:ext cx="4740683" cy="2741934"/>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Benefits:</a:t>
            </a:r>
          </a:p>
          <a:p>
            <a:pPr marL="285750" indent="-285750">
              <a:lnSpc>
                <a:spcPts val="2360"/>
              </a:lnSpc>
              <a:buClr>
                <a:srgbClr val="92D050"/>
              </a:buClr>
              <a:buFont typeface="Wingdings" charset="2"/>
              <a:buChar char="§"/>
            </a:pPr>
            <a:r>
              <a:rPr lang="en-US" dirty="0">
                <a:solidFill>
                  <a:schemeClr val="tx2">
                    <a:lumMod val="10000"/>
                  </a:schemeClr>
                </a:solidFill>
              </a:rPr>
              <a:t>Reduces the risk of diabetes, heart </a:t>
            </a:r>
            <a:br>
              <a:rPr lang="en-US" dirty="0">
                <a:solidFill>
                  <a:schemeClr val="tx2">
                    <a:lumMod val="10000"/>
                  </a:schemeClr>
                </a:solidFill>
              </a:rPr>
            </a:br>
            <a:r>
              <a:rPr lang="en-US" dirty="0">
                <a:solidFill>
                  <a:schemeClr val="tx2">
                    <a:lumMod val="10000"/>
                  </a:schemeClr>
                </a:solidFill>
              </a:rPr>
              <a:t>disease, depression, and stroke</a:t>
            </a:r>
          </a:p>
          <a:p>
            <a:pPr marL="285750" indent="-285750">
              <a:lnSpc>
                <a:spcPts val="2360"/>
              </a:lnSpc>
              <a:buClr>
                <a:srgbClr val="92D050"/>
              </a:buClr>
              <a:buFont typeface="Wingdings" charset="2"/>
              <a:buChar char="§"/>
            </a:pPr>
            <a:r>
              <a:rPr lang="en-US" dirty="0">
                <a:solidFill>
                  <a:schemeClr val="tx2">
                    <a:lumMod val="10000"/>
                  </a:schemeClr>
                </a:solidFill>
              </a:rPr>
              <a:t>Can help to prevent falls</a:t>
            </a:r>
          </a:p>
          <a:p>
            <a:pPr marL="285750" indent="-285750">
              <a:lnSpc>
                <a:spcPts val="2360"/>
              </a:lnSpc>
              <a:buClr>
                <a:srgbClr val="92D050"/>
              </a:buClr>
              <a:buFont typeface="Wingdings" charset="2"/>
              <a:buChar char="§"/>
            </a:pPr>
            <a:r>
              <a:rPr lang="en-US" dirty="0">
                <a:solidFill>
                  <a:schemeClr val="tx2">
                    <a:lumMod val="10000"/>
                  </a:schemeClr>
                </a:solidFill>
              </a:rPr>
              <a:t>May improve connections among brain cells</a:t>
            </a:r>
          </a:p>
        </p:txBody>
      </p:sp>
      <p:sp>
        <p:nvSpPr>
          <p:cNvPr id="18" name="TextBox 17"/>
          <p:cNvSpPr txBox="1"/>
          <p:nvPr/>
        </p:nvSpPr>
        <p:spPr>
          <a:xfrm>
            <a:off x="5390147" y="3463219"/>
            <a:ext cx="4211053" cy="2019173"/>
          </a:xfrm>
          <a:prstGeom prst="rect">
            <a:avLst/>
          </a:prstGeom>
          <a:noFill/>
        </p:spPr>
        <p:txBody>
          <a:bodyPr wrap="square" numCol="1" spcCol="274320" rtlCol="0">
            <a:noAutofit/>
          </a:bodyPr>
          <a:lstStyle/>
          <a:p>
            <a:pPr>
              <a:lnSpc>
                <a:spcPts val="2360"/>
              </a:lnSpc>
              <a:spcAft>
                <a:spcPts val="600"/>
              </a:spcAft>
            </a:pPr>
            <a:r>
              <a:rPr lang="en-US" sz="2200" b="1" dirty="0">
                <a:solidFill>
                  <a:srgbClr val="0091B3"/>
                </a:solidFill>
              </a:rPr>
              <a:t>Tips:</a:t>
            </a:r>
          </a:p>
          <a:p>
            <a:pPr marL="192024" indent="-192024">
              <a:lnSpc>
                <a:spcPts val="2060"/>
              </a:lnSpc>
              <a:spcAft>
                <a:spcPts val="600"/>
              </a:spcAft>
              <a:buClr>
                <a:srgbClr val="92D050"/>
              </a:buClr>
              <a:buFont typeface="Wingdings" charset="2"/>
              <a:buChar char="§"/>
            </a:pPr>
            <a:r>
              <a:rPr lang="en-US" dirty="0">
                <a:solidFill>
                  <a:schemeClr val="tx2">
                    <a:lumMod val="10000"/>
                  </a:schemeClr>
                </a:solidFill>
              </a:rPr>
              <a:t>Talk to a health care provider to see what activities are best for you</a:t>
            </a:r>
          </a:p>
          <a:p>
            <a:pPr marL="192024" indent="-192024">
              <a:lnSpc>
                <a:spcPts val="2060"/>
              </a:lnSpc>
              <a:buClr>
                <a:srgbClr val="92D050"/>
              </a:buClr>
              <a:buFont typeface="Wingdings" charset="2"/>
              <a:buChar char="§"/>
            </a:pPr>
            <a:r>
              <a:rPr lang="en-US" dirty="0">
                <a:solidFill>
                  <a:schemeClr val="tx2">
                    <a:lumMod val="10000"/>
                  </a:schemeClr>
                </a:solidFill>
              </a:rPr>
              <a:t>Join programs that teach you to be active safely</a:t>
            </a:r>
          </a:p>
        </p:txBody>
      </p:sp>
      <p:sp>
        <p:nvSpPr>
          <p:cNvPr id="15" name="TextBox 14"/>
          <p:cNvSpPr txBox="1"/>
          <p:nvPr/>
        </p:nvSpPr>
        <p:spPr>
          <a:xfrm>
            <a:off x="10025448" y="3724369"/>
            <a:ext cx="2018271" cy="1529421"/>
          </a:xfrm>
          <a:prstGeom prst="rect">
            <a:avLst/>
          </a:prstGeom>
          <a:noFill/>
        </p:spPr>
        <p:txBody>
          <a:bodyPr wrap="square" numCol="1" spcCol="274320" rtlCol="0">
            <a:noAutofit/>
          </a:bodyPr>
          <a:lstStyle/>
          <a:p>
            <a:pPr>
              <a:lnSpc>
                <a:spcPts val="1960"/>
              </a:lnSpc>
            </a:pPr>
            <a:r>
              <a:rPr lang="en-US" b="1" i="1" dirty="0">
                <a:solidFill>
                  <a:srgbClr val="0091B3"/>
                </a:solidFill>
              </a:rPr>
              <a:t>Many exercise routines can be modified to fit each individual’s fitness level.</a:t>
            </a:r>
          </a:p>
        </p:txBody>
      </p:sp>
      <p:pic>
        <p:nvPicPr>
          <p:cNvPr id="2" name="Picture 1" descr="Yoga mats and dumbell"/>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6952" y="2489200"/>
            <a:ext cx="2152648" cy="1435099"/>
          </a:xfrm>
          <a:prstGeom prst="rect">
            <a:avLst/>
          </a:prstGeom>
          <a:effectLst/>
        </p:spPr>
      </p:pic>
    </p:spTree>
    <p:extLst>
      <p:ext uri="{BB962C8B-B14F-4D97-AF65-F5344CB8AC3E}">
        <p14:creationId xmlns:p14="http://schemas.microsoft.com/office/powerpoint/2010/main" val="4042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684" y="662954"/>
            <a:ext cx="10515600" cy="1325563"/>
          </a:xfrm>
        </p:spPr>
        <p:txBody>
          <a:bodyPr/>
          <a:lstStyle/>
          <a:p>
            <a:r>
              <a:rPr lang="en-US" dirty="0"/>
              <a:t>Keep Your Brain Active </a:t>
            </a:r>
          </a:p>
        </p:txBody>
      </p:sp>
      <p:sp>
        <p:nvSpPr>
          <p:cNvPr id="7" name="TextBox 6"/>
          <p:cNvSpPr txBox="1"/>
          <p:nvPr/>
        </p:nvSpPr>
        <p:spPr>
          <a:xfrm>
            <a:off x="499156" y="2659851"/>
            <a:ext cx="7537937" cy="842966"/>
          </a:xfrm>
          <a:prstGeom prst="rect">
            <a:avLst/>
          </a:prstGeom>
          <a:noFill/>
        </p:spPr>
        <p:txBody>
          <a:bodyPr wrap="square" spcCol="274320" rtlCol="0">
            <a:noAutofit/>
          </a:bodyPr>
          <a:lstStyle/>
          <a:p>
            <a:pPr>
              <a:lnSpc>
                <a:spcPts val="2780"/>
              </a:lnSpc>
            </a:pPr>
            <a:r>
              <a:rPr lang="en-US" sz="2800" b="1" dirty="0">
                <a:solidFill>
                  <a:srgbClr val="005978"/>
                </a:solidFill>
                <a:latin typeface="+mj-lt"/>
              </a:rPr>
              <a:t>Keeping your mind active may help maintain your learning, remembering, and thinking skills.</a:t>
            </a:r>
          </a:p>
          <a:p>
            <a:pPr>
              <a:lnSpc>
                <a:spcPts val="2780"/>
              </a:lnSpc>
            </a:pPr>
            <a:endParaRPr lang="en-US" sz="2800" b="1" dirty="0">
              <a:solidFill>
                <a:srgbClr val="005978"/>
              </a:solidFill>
              <a:latin typeface="+mj-lt"/>
            </a:endParaRPr>
          </a:p>
        </p:txBody>
      </p:sp>
      <p:sp>
        <p:nvSpPr>
          <p:cNvPr id="4" name="Freeform: Shape 3">
            <a:extLst>
              <a:ext uri="{FF2B5EF4-FFF2-40B4-BE49-F238E27FC236}">
                <a16:creationId xmlns:a16="http://schemas.microsoft.com/office/drawing/2014/main" id="{17FB5F65-8EFA-43CE-9933-EC1043817390}"/>
              </a:ext>
            </a:extLst>
          </p:cNvPr>
          <p:cNvSpPr/>
          <p:nvPr/>
        </p:nvSpPr>
        <p:spPr>
          <a:xfrm>
            <a:off x="677562"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a:lnSpc>
                <a:spcPct val="90000"/>
              </a:lnSpc>
              <a:spcBef>
                <a:spcPct val="0"/>
              </a:spcBef>
              <a:spcAft>
                <a:spcPct val="35000"/>
              </a:spcAft>
              <a:buNone/>
            </a:pPr>
            <a:r>
              <a:rPr lang="en-US" sz="2000" b="1" kern="1200" dirty="0"/>
              <a:t>Activity ideas:</a:t>
            </a:r>
            <a:endParaRPr lang="en-US" sz="2000" kern="1200" dirty="0"/>
          </a:p>
        </p:txBody>
      </p:sp>
      <p:sp>
        <p:nvSpPr>
          <p:cNvPr id="6" name="Freeform: Shape 5">
            <a:extLst>
              <a:ext uri="{FF2B5EF4-FFF2-40B4-BE49-F238E27FC236}">
                <a16:creationId xmlns:a16="http://schemas.microsoft.com/office/drawing/2014/main" id="{A5707EFF-FA0C-4485-9830-8624D5079AD6}"/>
              </a:ext>
            </a:extLst>
          </p:cNvPr>
          <p:cNvSpPr/>
          <p:nvPr/>
        </p:nvSpPr>
        <p:spPr>
          <a:xfrm>
            <a:off x="2295273"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chemeClr val="accent1">
              <a:hueOff val="0"/>
              <a:satOff val="0"/>
              <a:lumOff val="0"/>
              <a:alpha val="5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5978"/>
                </a:solidFill>
              </a:rPr>
              <a:t>Read books and magazines</a:t>
            </a:r>
          </a:p>
        </p:txBody>
      </p:sp>
      <p:sp>
        <p:nvSpPr>
          <p:cNvPr id="8" name="Freeform: Shape 7">
            <a:extLst>
              <a:ext uri="{FF2B5EF4-FFF2-40B4-BE49-F238E27FC236}">
                <a16:creationId xmlns:a16="http://schemas.microsoft.com/office/drawing/2014/main" id="{2ACCA4C2-4699-47EF-ACA6-FB94922C69BA}"/>
              </a:ext>
            </a:extLst>
          </p:cNvPr>
          <p:cNvSpPr/>
          <p:nvPr/>
        </p:nvSpPr>
        <p:spPr>
          <a:xfrm>
            <a:off x="3921862"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chemeClr val="accent1">
              <a:hueOff val="0"/>
              <a:satOff val="0"/>
              <a:lumOff val="0"/>
              <a:alpha val="5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5978"/>
                </a:solidFill>
              </a:rPr>
              <a:t>Play games and do puzzles</a:t>
            </a:r>
          </a:p>
        </p:txBody>
      </p:sp>
      <p:sp>
        <p:nvSpPr>
          <p:cNvPr id="9" name="Freeform: Shape 8">
            <a:extLst>
              <a:ext uri="{FF2B5EF4-FFF2-40B4-BE49-F238E27FC236}">
                <a16:creationId xmlns:a16="http://schemas.microsoft.com/office/drawing/2014/main" id="{6E32EB96-48D7-4560-B92B-F6AA29AE55C0}"/>
              </a:ext>
            </a:extLst>
          </p:cNvPr>
          <p:cNvSpPr/>
          <p:nvPr/>
        </p:nvSpPr>
        <p:spPr>
          <a:xfrm>
            <a:off x="5530696"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chemeClr val="accent1">
              <a:hueOff val="0"/>
              <a:satOff val="0"/>
              <a:lumOff val="0"/>
              <a:alpha val="5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5978"/>
                </a:solidFill>
              </a:rPr>
              <a:t>Take a </a:t>
            </a:r>
            <a:br>
              <a:rPr lang="en-US" sz="2000" kern="1200" dirty="0">
                <a:solidFill>
                  <a:srgbClr val="005978"/>
                </a:solidFill>
              </a:rPr>
            </a:br>
            <a:r>
              <a:rPr lang="en-US" sz="2000" kern="1200" dirty="0">
                <a:solidFill>
                  <a:srgbClr val="005978"/>
                </a:solidFill>
              </a:rPr>
              <a:t>class or join a club</a:t>
            </a:r>
          </a:p>
        </p:txBody>
      </p:sp>
      <p:sp>
        <p:nvSpPr>
          <p:cNvPr id="18" name="TextBox 17"/>
          <p:cNvSpPr txBox="1"/>
          <p:nvPr/>
        </p:nvSpPr>
        <p:spPr>
          <a:xfrm>
            <a:off x="10033686" y="4227105"/>
            <a:ext cx="1757261" cy="1240229"/>
          </a:xfrm>
          <a:prstGeom prst="rect">
            <a:avLst/>
          </a:prstGeom>
          <a:noFill/>
        </p:spPr>
        <p:txBody>
          <a:bodyPr wrap="square" numCol="1" spcCol="274320" rtlCol="0">
            <a:noAutofit/>
          </a:bodyPr>
          <a:lstStyle/>
          <a:p>
            <a:pPr>
              <a:lnSpc>
                <a:spcPts val="1960"/>
              </a:lnSpc>
            </a:pPr>
            <a:r>
              <a:rPr lang="en-US" b="1" i="1" dirty="0">
                <a:solidFill>
                  <a:srgbClr val="0091B3"/>
                </a:solidFill>
              </a:rPr>
              <a:t>Consider joining a game or book club in your community.</a:t>
            </a:r>
          </a:p>
        </p:txBody>
      </p:sp>
      <p:pic>
        <p:nvPicPr>
          <p:cNvPr id="3" name="Picture 2" descr="Stack of book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3424" y="2866491"/>
            <a:ext cx="1999075" cy="1327744"/>
          </a:xfrm>
          <a:prstGeom prst="rect">
            <a:avLst/>
          </a:prstGeom>
        </p:spPr>
      </p:pic>
    </p:spTree>
    <p:extLst>
      <p:ext uri="{BB962C8B-B14F-4D97-AF65-F5344CB8AC3E}">
        <p14:creationId xmlns:p14="http://schemas.microsoft.com/office/powerpoint/2010/main" val="84600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Social Connections </a:t>
            </a:r>
          </a:p>
        </p:txBody>
      </p:sp>
      <p:sp>
        <p:nvSpPr>
          <p:cNvPr id="7" name="TextBox 6"/>
          <p:cNvSpPr txBox="1"/>
          <p:nvPr/>
        </p:nvSpPr>
        <p:spPr>
          <a:xfrm>
            <a:off x="499156" y="2633403"/>
            <a:ext cx="7570889"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PEOPLE WHO TAKE PART IN MEANINGFUL ACTIVITIES SAY THEY FEEL HAPPIER, AND </a:t>
            </a:r>
            <a:br>
              <a:rPr lang="en-US" sz="2800" b="1" dirty="0">
                <a:solidFill>
                  <a:srgbClr val="005978"/>
                </a:solidFill>
                <a:latin typeface="+mj-lt"/>
              </a:rPr>
            </a:br>
            <a:r>
              <a:rPr lang="en-US" sz="2800" b="1" dirty="0">
                <a:solidFill>
                  <a:srgbClr val="005978"/>
                </a:solidFill>
                <a:latin typeface="+mj-lt"/>
              </a:rPr>
              <a:t>IT MAY REDUCE SOME HEALTH RISKS.</a:t>
            </a:r>
          </a:p>
        </p:txBody>
      </p:sp>
      <p:sp>
        <p:nvSpPr>
          <p:cNvPr id="14" name="TextBox 13"/>
          <p:cNvSpPr txBox="1"/>
          <p:nvPr/>
        </p:nvSpPr>
        <p:spPr>
          <a:xfrm>
            <a:off x="525137" y="3847068"/>
            <a:ext cx="6193903" cy="1565191"/>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Be social and stay connected by:</a:t>
            </a:r>
          </a:p>
          <a:p>
            <a:pPr marL="285750" indent="-285750">
              <a:lnSpc>
                <a:spcPts val="2360"/>
              </a:lnSpc>
              <a:buClr>
                <a:srgbClr val="92D050"/>
              </a:buClr>
              <a:buFont typeface="Wingdings" charset="2"/>
              <a:buChar char="§"/>
            </a:pPr>
            <a:r>
              <a:rPr lang="en-US" dirty="0">
                <a:solidFill>
                  <a:schemeClr val="tx2">
                    <a:lumMod val="10000"/>
                  </a:schemeClr>
                </a:solidFill>
              </a:rPr>
              <a:t>Volunteering or working</a:t>
            </a:r>
          </a:p>
          <a:p>
            <a:pPr marL="285750" indent="-285750">
              <a:lnSpc>
                <a:spcPts val="2360"/>
              </a:lnSpc>
              <a:buClr>
                <a:srgbClr val="92D050"/>
              </a:buClr>
              <a:buFont typeface="Wingdings" charset="2"/>
              <a:buChar char="§"/>
            </a:pPr>
            <a:r>
              <a:rPr lang="en-US" dirty="0">
                <a:solidFill>
                  <a:schemeClr val="tx2">
                    <a:lumMod val="10000"/>
                  </a:schemeClr>
                </a:solidFill>
              </a:rPr>
              <a:t>Joining a social club or gathering with friends and family</a:t>
            </a:r>
          </a:p>
          <a:p>
            <a:pPr marL="285750" indent="-285750">
              <a:lnSpc>
                <a:spcPts val="2360"/>
              </a:lnSpc>
              <a:buClr>
                <a:srgbClr val="92D050"/>
              </a:buClr>
              <a:buFont typeface="Wingdings" charset="2"/>
              <a:buChar char="§"/>
            </a:pPr>
            <a:r>
              <a:rPr lang="en-US" dirty="0">
                <a:solidFill>
                  <a:schemeClr val="tx2">
                    <a:lumMod val="10000"/>
                  </a:schemeClr>
                </a:solidFill>
              </a:rPr>
              <a:t>Trying programs at local community organizations</a:t>
            </a:r>
          </a:p>
        </p:txBody>
      </p:sp>
      <p:sp>
        <p:nvSpPr>
          <p:cNvPr id="15" name="TextBox 14"/>
          <p:cNvSpPr txBox="1"/>
          <p:nvPr/>
        </p:nvSpPr>
        <p:spPr>
          <a:xfrm>
            <a:off x="10025448" y="3118239"/>
            <a:ext cx="2018271" cy="1960606"/>
          </a:xfrm>
          <a:prstGeom prst="rect">
            <a:avLst/>
          </a:prstGeom>
          <a:noFill/>
        </p:spPr>
        <p:txBody>
          <a:bodyPr wrap="square" numCol="1" spcCol="274320" rtlCol="0">
            <a:noAutofit/>
          </a:bodyPr>
          <a:lstStyle/>
          <a:p>
            <a:pPr>
              <a:lnSpc>
                <a:spcPts val="1960"/>
              </a:lnSpc>
            </a:pPr>
            <a:r>
              <a:rPr lang="en-US" b="1" i="1" dirty="0">
                <a:solidFill>
                  <a:srgbClr val="0091B3"/>
                </a:solidFill>
              </a:rPr>
              <a:t>Approximately </a:t>
            </a:r>
            <a:br>
              <a:rPr lang="en-US" b="1" i="1" dirty="0">
                <a:solidFill>
                  <a:srgbClr val="0091B3"/>
                </a:solidFill>
              </a:rPr>
            </a:br>
            <a:r>
              <a:rPr lang="en-US" b="1" i="1" dirty="0">
                <a:solidFill>
                  <a:srgbClr val="0091B3"/>
                </a:solidFill>
              </a:rPr>
              <a:t>1 million adults over the age of 60 help care for a grandchild. </a:t>
            </a:r>
          </a:p>
        </p:txBody>
      </p:sp>
      <p:pic>
        <p:nvPicPr>
          <p:cNvPr id="3" name="Picture 2" descr="Grandpa with young granddaughter and grandson"/>
          <p:cNvPicPr>
            <a:picLocks noChangeAspect="1"/>
          </p:cNvPicPr>
          <p:nvPr/>
        </p:nvPicPr>
        <p:blipFill rotWithShape="1">
          <a:blip r:embed="rId3" cstate="screen">
            <a:extLst>
              <a:ext uri="{28A0092B-C50C-407E-A947-70E740481C1C}">
                <a14:useLocalDpi xmlns:a14="http://schemas.microsoft.com/office/drawing/2010/main"/>
              </a:ext>
            </a:extLst>
          </a:blip>
          <a:srcRect t="-10941"/>
          <a:stretch/>
        </p:blipFill>
        <p:spPr>
          <a:xfrm>
            <a:off x="5854700" y="2028762"/>
            <a:ext cx="4509178" cy="4815294"/>
          </a:xfrm>
          <a:prstGeom prst="rect">
            <a:avLst/>
          </a:prstGeom>
          <a:effectLst>
            <a:outerShdw blurRad="114300" algn="ctr" rotWithShape="0">
              <a:prstClr val="black">
                <a:alpha val="25000"/>
              </a:prstClr>
            </a:outerShdw>
          </a:effectLst>
        </p:spPr>
      </p:pic>
    </p:spTree>
    <p:extLst>
      <p:ext uri="{BB962C8B-B14F-4D97-AF65-F5344CB8AC3E}">
        <p14:creationId xmlns:p14="http://schemas.microsoft.com/office/powerpoint/2010/main" val="185458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91B3"/>
            </a:gs>
            <a:gs pos="20000">
              <a:srgbClr val="0091B3"/>
            </a:gs>
            <a:gs pos="100000">
              <a:srgbClr val="00597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72236"/>
            <a:ext cx="12191999" cy="715344"/>
          </a:xfrm>
        </p:spPr>
        <p:txBody>
          <a:bodyPr/>
          <a:lstStyle/>
          <a:p>
            <a:pPr algn="ctr"/>
            <a:r>
              <a:rPr lang="en-US" sz="4800" dirty="0"/>
              <a:t>Brain Health Risks </a:t>
            </a:r>
          </a:p>
        </p:txBody>
      </p:sp>
      <p:sp>
        <p:nvSpPr>
          <p:cNvPr id="4" name="TextBox 3"/>
          <p:cNvSpPr txBox="1"/>
          <p:nvPr/>
        </p:nvSpPr>
        <p:spPr>
          <a:xfrm>
            <a:off x="0" y="2944960"/>
            <a:ext cx="12191999" cy="773724"/>
          </a:xfrm>
          <a:prstGeom prst="rect">
            <a:avLst/>
          </a:prstGeom>
          <a:noFill/>
        </p:spPr>
        <p:txBody>
          <a:bodyPr wrap="square" spcCol="274320" rtlCol="0">
            <a:noAutofit/>
          </a:bodyPr>
          <a:lstStyle/>
          <a:p>
            <a:pPr algn="ctr">
              <a:lnSpc>
                <a:spcPts val="2780"/>
              </a:lnSpc>
            </a:pPr>
            <a:r>
              <a:rPr lang="en-US" sz="3200" b="1" dirty="0">
                <a:solidFill>
                  <a:srgbClr val="9ADE56"/>
                </a:solidFill>
                <a:latin typeface="+mj-lt"/>
              </a:rPr>
              <a:t>POTENTIAL THREATS TO BRAIN HEALTH INCLUDE:</a:t>
            </a:r>
          </a:p>
        </p:txBody>
      </p:sp>
      <p:sp>
        <p:nvSpPr>
          <p:cNvPr id="5" name="Freeform: Shape 4">
            <a:extLst>
              <a:ext uri="{FF2B5EF4-FFF2-40B4-BE49-F238E27FC236}">
                <a16:creationId xmlns:a16="http://schemas.microsoft.com/office/drawing/2014/main" id="{EE37E02F-19A0-4600-A5D0-DDB3E2C10539}"/>
              </a:ext>
            </a:extLst>
          </p:cNvPr>
          <p:cNvSpPr/>
          <p:nvPr/>
        </p:nvSpPr>
        <p:spPr>
          <a:xfrm>
            <a:off x="2289646"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chemeClr val="accent1">
              <a:hueOff val="0"/>
              <a:satOff val="0"/>
              <a:lumOff val="0"/>
              <a:alpha val="76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Accidents</a:t>
            </a:r>
          </a:p>
        </p:txBody>
      </p:sp>
      <p:sp>
        <p:nvSpPr>
          <p:cNvPr id="7" name="Freeform: Shape 6">
            <a:extLst>
              <a:ext uri="{FF2B5EF4-FFF2-40B4-BE49-F238E27FC236}">
                <a16:creationId xmlns:a16="http://schemas.microsoft.com/office/drawing/2014/main" id="{392DF113-881C-443D-A75F-37D370A39A22}"/>
              </a:ext>
            </a:extLst>
          </p:cNvPr>
          <p:cNvSpPr/>
          <p:nvPr/>
        </p:nvSpPr>
        <p:spPr>
          <a:xfrm>
            <a:off x="3685892"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chemeClr val="accent1">
              <a:hueOff val="0"/>
              <a:satOff val="0"/>
              <a:lumOff val="0"/>
              <a:alpha val="76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Alcohol</a:t>
            </a:r>
          </a:p>
        </p:txBody>
      </p:sp>
      <p:sp>
        <p:nvSpPr>
          <p:cNvPr id="8" name="Freeform: Shape 7">
            <a:extLst>
              <a:ext uri="{FF2B5EF4-FFF2-40B4-BE49-F238E27FC236}">
                <a16:creationId xmlns:a16="http://schemas.microsoft.com/office/drawing/2014/main" id="{8B6E75D5-15E4-4EF3-958A-B92E7F063002}"/>
              </a:ext>
            </a:extLst>
          </p:cNvPr>
          <p:cNvSpPr/>
          <p:nvPr/>
        </p:nvSpPr>
        <p:spPr>
          <a:xfrm>
            <a:off x="5091016"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chemeClr val="accent1">
              <a:hueOff val="0"/>
              <a:satOff val="0"/>
              <a:lumOff val="0"/>
              <a:alpha val="76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Smoking and related risks</a:t>
            </a:r>
          </a:p>
        </p:txBody>
      </p:sp>
      <p:sp>
        <p:nvSpPr>
          <p:cNvPr id="9" name="Freeform: Shape 8">
            <a:extLst>
              <a:ext uri="{FF2B5EF4-FFF2-40B4-BE49-F238E27FC236}">
                <a16:creationId xmlns:a16="http://schemas.microsoft.com/office/drawing/2014/main" id="{C27954C1-B0C9-460E-9EF7-FE6FB335688B}"/>
              </a:ext>
            </a:extLst>
          </p:cNvPr>
          <p:cNvSpPr/>
          <p:nvPr/>
        </p:nvSpPr>
        <p:spPr>
          <a:xfrm>
            <a:off x="6496141"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chemeClr val="accent1">
              <a:hueOff val="0"/>
              <a:satOff val="0"/>
              <a:lumOff val="0"/>
              <a:alpha val="76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Some medicines, or improper use of medicines</a:t>
            </a:r>
          </a:p>
        </p:txBody>
      </p:sp>
      <p:sp>
        <p:nvSpPr>
          <p:cNvPr id="10" name="Freeform: Shape 9">
            <a:extLst>
              <a:ext uri="{FF2B5EF4-FFF2-40B4-BE49-F238E27FC236}">
                <a16:creationId xmlns:a16="http://schemas.microsoft.com/office/drawing/2014/main" id="{C1420B1A-7E74-4A0B-BE05-BAF64625E10F}"/>
              </a:ext>
            </a:extLst>
          </p:cNvPr>
          <p:cNvSpPr/>
          <p:nvPr/>
        </p:nvSpPr>
        <p:spPr>
          <a:xfrm>
            <a:off x="7892387"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chemeClr val="accent1">
              <a:hueOff val="0"/>
              <a:satOff val="0"/>
              <a:lumOff val="0"/>
              <a:alpha val="76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Certain health conditions</a:t>
            </a:r>
          </a:p>
        </p:txBody>
      </p:sp>
    </p:spTree>
    <p:extLst>
      <p:ext uri="{BB962C8B-B14F-4D97-AF65-F5344CB8AC3E}">
        <p14:creationId xmlns:p14="http://schemas.microsoft.com/office/powerpoint/2010/main" val="20734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Accidents </a:t>
            </a:r>
          </a:p>
        </p:txBody>
      </p:sp>
      <p:sp>
        <p:nvSpPr>
          <p:cNvPr id="7" name="TextBox 6"/>
          <p:cNvSpPr txBox="1"/>
          <p:nvPr/>
        </p:nvSpPr>
        <p:spPr>
          <a:xfrm>
            <a:off x="499156" y="2439179"/>
            <a:ext cx="8837349"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ACCIDENTS CAN HAPPEN AT ANY AGE. AS WE GET OLDER, THE RISK OF FALLS AND OTHER ACCIDENTS THAT CAN CAUSE BRAIN INJURY INCREASES.</a:t>
            </a:r>
          </a:p>
        </p:txBody>
      </p:sp>
      <p:sp>
        <p:nvSpPr>
          <p:cNvPr id="14" name="TextBox 13"/>
          <p:cNvSpPr txBox="1"/>
          <p:nvPr/>
        </p:nvSpPr>
        <p:spPr>
          <a:xfrm>
            <a:off x="525137" y="3620760"/>
            <a:ext cx="7185386" cy="582272"/>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Reduce your </a:t>
            </a:r>
            <a:r>
              <a:rPr lang="en-US" sz="2200" b="1">
                <a:solidFill>
                  <a:srgbClr val="0091B3"/>
                </a:solidFill>
              </a:rPr>
              <a:t>risk:</a:t>
            </a:r>
            <a:endParaRPr lang="en-US" sz="2200" b="1" dirty="0">
              <a:solidFill>
                <a:srgbClr val="0091B3"/>
              </a:solidFill>
            </a:endParaRPr>
          </a:p>
        </p:txBody>
      </p:sp>
      <p:sp>
        <p:nvSpPr>
          <p:cNvPr id="6" name="TextBox 5"/>
          <p:cNvSpPr txBox="1"/>
          <p:nvPr/>
        </p:nvSpPr>
        <p:spPr>
          <a:xfrm>
            <a:off x="541179" y="4021812"/>
            <a:ext cx="7185386" cy="1689178"/>
          </a:xfrm>
          <a:prstGeom prst="rect">
            <a:avLst/>
          </a:prstGeom>
          <a:noFill/>
        </p:spPr>
        <p:txBody>
          <a:bodyPr wrap="square" numCol="2" spcCol="274320" rtlCol="0">
            <a:noAutofit/>
          </a:bodyPr>
          <a:lstStyle/>
          <a:p>
            <a:pPr marL="285750" indent="-285750">
              <a:lnSpc>
                <a:spcPts val="2360"/>
              </a:lnSpc>
              <a:buClr>
                <a:srgbClr val="92D050"/>
              </a:buClr>
              <a:buFont typeface="Wingdings" charset="2"/>
              <a:buChar char="§"/>
            </a:pPr>
            <a:r>
              <a:rPr lang="en-US" dirty="0">
                <a:solidFill>
                  <a:schemeClr val="tx2">
                    <a:lumMod val="10000"/>
                  </a:schemeClr>
                </a:solidFill>
              </a:rPr>
              <a:t>Exercise to improve balance and coordination</a:t>
            </a:r>
          </a:p>
          <a:p>
            <a:pPr marL="285750" indent="-285750">
              <a:lnSpc>
                <a:spcPts val="2360"/>
              </a:lnSpc>
              <a:buClr>
                <a:srgbClr val="92D050"/>
              </a:buClr>
              <a:buFont typeface="Wingdings" charset="2"/>
              <a:buChar char="§"/>
            </a:pPr>
            <a:r>
              <a:rPr lang="en-US" dirty="0">
                <a:solidFill>
                  <a:schemeClr val="tx2">
                    <a:lumMod val="10000"/>
                  </a:schemeClr>
                </a:solidFill>
              </a:rPr>
              <a:t>Wear safety belts and helmets</a:t>
            </a:r>
          </a:p>
          <a:p>
            <a:pPr marL="285750" indent="-285750">
              <a:lnSpc>
                <a:spcPts val="2360"/>
              </a:lnSpc>
              <a:buClr>
                <a:srgbClr val="92D050"/>
              </a:buClr>
              <a:buFont typeface="Wingdings" charset="2"/>
              <a:buChar char="§"/>
            </a:pPr>
            <a:r>
              <a:rPr lang="en-US" dirty="0">
                <a:solidFill>
                  <a:schemeClr val="tx2">
                    <a:lumMod val="10000"/>
                  </a:schemeClr>
                </a:solidFill>
              </a:rPr>
              <a:t>Take a fall prevention class</a:t>
            </a:r>
          </a:p>
          <a:p>
            <a:pPr marL="285750" indent="-285750">
              <a:lnSpc>
                <a:spcPts val="2360"/>
              </a:lnSpc>
              <a:buClr>
                <a:srgbClr val="92D050"/>
              </a:buClr>
              <a:buFont typeface="Wingdings" charset="2"/>
              <a:buChar char="§"/>
            </a:pPr>
            <a:r>
              <a:rPr lang="en-US" dirty="0">
                <a:solidFill>
                  <a:schemeClr val="tx2">
                    <a:lumMod val="10000"/>
                  </a:schemeClr>
                </a:solidFill>
              </a:rPr>
              <a:t>Make sure your home is safe</a:t>
            </a:r>
          </a:p>
          <a:p>
            <a:pPr marL="285750" indent="-285750">
              <a:lnSpc>
                <a:spcPts val="2360"/>
              </a:lnSpc>
              <a:buClr>
                <a:srgbClr val="92D050"/>
              </a:buClr>
              <a:buFont typeface="Wingdings" charset="2"/>
              <a:buChar char="§"/>
            </a:pPr>
            <a:r>
              <a:rPr lang="en-US" dirty="0">
                <a:solidFill>
                  <a:schemeClr val="tx2">
                    <a:lumMod val="10000"/>
                  </a:schemeClr>
                </a:solidFill>
              </a:rPr>
              <a:t>Review medicines with a health care provider</a:t>
            </a:r>
          </a:p>
          <a:p>
            <a:pPr marL="285750" indent="-285750">
              <a:lnSpc>
                <a:spcPts val="2360"/>
              </a:lnSpc>
              <a:buClr>
                <a:srgbClr val="92D050"/>
              </a:buClr>
              <a:buFont typeface="Wingdings" charset="2"/>
              <a:buChar char="§"/>
            </a:pPr>
            <a:r>
              <a:rPr lang="en-US" dirty="0">
                <a:solidFill>
                  <a:schemeClr val="tx2">
                    <a:lumMod val="10000"/>
                  </a:schemeClr>
                </a:solidFill>
              </a:rPr>
              <a:t>Have your vision checked</a:t>
            </a:r>
          </a:p>
          <a:p>
            <a:pPr marL="285750" indent="-285750">
              <a:lnSpc>
                <a:spcPts val="2360"/>
              </a:lnSpc>
              <a:buClr>
                <a:srgbClr val="92D050"/>
              </a:buClr>
              <a:buFont typeface="Wingdings" charset="2"/>
              <a:buChar char="§"/>
            </a:pPr>
            <a:r>
              <a:rPr lang="en-US" dirty="0">
                <a:solidFill>
                  <a:schemeClr val="tx2">
                    <a:lumMod val="10000"/>
                  </a:schemeClr>
                </a:solidFill>
              </a:rPr>
              <a:t>Get enough sleep (7-8 hours per night)</a:t>
            </a:r>
          </a:p>
        </p:txBody>
      </p:sp>
      <p:sp>
        <p:nvSpPr>
          <p:cNvPr id="15" name="TextBox 14"/>
          <p:cNvSpPr txBox="1"/>
          <p:nvPr/>
        </p:nvSpPr>
        <p:spPr>
          <a:xfrm>
            <a:off x="10025448" y="4128891"/>
            <a:ext cx="2018271" cy="1960606"/>
          </a:xfrm>
          <a:prstGeom prst="rect">
            <a:avLst/>
          </a:prstGeom>
          <a:noFill/>
        </p:spPr>
        <p:txBody>
          <a:bodyPr wrap="square" numCol="1" spcCol="274320" rtlCol="0">
            <a:noAutofit/>
          </a:bodyPr>
          <a:lstStyle/>
          <a:p>
            <a:pPr>
              <a:lnSpc>
                <a:spcPts val="1960"/>
              </a:lnSpc>
            </a:pPr>
            <a:r>
              <a:rPr lang="en-US" b="1" i="1" dirty="0">
                <a:solidFill>
                  <a:srgbClr val="0091B3"/>
                </a:solidFill>
              </a:rPr>
              <a:t>Falls are the leading cause of both fatal and nonfatal injuries for people 65 years of age and older. </a:t>
            </a:r>
          </a:p>
        </p:txBody>
      </p:sp>
    </p:spTree>
    <p:extLst>
      <p:ext uri="{BB962C8B-B14F-4D97-AF65-F5344CB8AC3E}">
        <p14:creationId xmlns:p14="http://schemas.microsoft.com/office/powerpoint/2010/main" val="1668372350"/>
      </p:ext>
    </p:extLst>
  </p:cSld>
  <p:clrMapOvr>
    <a:masterClrMapping/>
  </p:clrMapOvr>
</p:sld>
</file>

<file path=ppt/theme/theme1.xml><?xml version="1.0" encoding="utf-8"?>
<a:theme xmlns:a="http://schemas.openxmlformats.org/drawingml/2006/main" name="Berlin">
  <a:themeElements>
    <a:clrScheme name="Custom 12">
      <a:dk1>
        <a:srgbClr val="005971"/>
      </a:dk1>
      <a:lt1>
        <a:srgbClr val="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7" ma:contentTypeDescription="Create a new document." ma:contentTypeScope="" ma:versionID="991ea71f1ea0e2c4b2f66aa68660fdc9">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c1e385c27b286dbdfb8aa953f6bd5869"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BA21DF-0186-4FB4-99EC-805E75396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20DD46-A4E2-40B8-BE5A-31BBE79185A1}">
  <ds:schemaRefs>
    <ds:schemaRef ds:uri="http://schemas.microsoft.com/sharepoint/v3/contenttype/forms"/>
  </ds:schemaRefs>
</ds:datastoreItem>
</file>

<file path=customXml/itemProps3.xml><?xml version="1.0" encoding="utf-8"?>
<ds:datastoreItem xmlns:ds="http://schemas.openxmlformats.org/officeDocument/2006/customXml" ds:itemID="{2BC4B2E1-3385-431F-B149-211963DBC2CF}">
  <ds:schemaRefs>
    <ds:schemaRef ds:uri="http://purl.org/dc/terms/"/>
    <ds:schemaRef ds:uri="http://schemas.openxmlformats.org/package/2006/metadata/core-properties"/>
    <ds:schemaRef ds:uri="http://purl.org/dc/dcmitype/"/>
    <ds:schemaRef ds:uri="http://schemas.microsoft.com/office/2006/documentManagement/types"/>
    <ds:schemaRef ds:uri="9c4568af-78d6-4de7-8a7f-d4a1b22f7f5e"/>
    <ds:schemaRef ds:uri="http://purl.org/dc/elements/1.1/"/>
    <ds:schemaRef ds:uri="http://schemas.microsoft.com/office/2006/metadata/properties"/>
    <ds:schemaRef ds:uri="http://schemas.microsoft.com/office/infopath/2007/PartnerControls"/>
    <ds:schemaRef ds:uri="cba8d4a1-0a1c-4299-93a5-2682bf5a17a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9365</TotalTime>
  <Words>2340</Words>
  <Application>Microsoft Office PowerPoint</Application>
  <PresentationFormat>Widescreen</PresentationFormat>
  <Paragraphs>270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Franklin Gothic Book</vt:lpstr>
      <vt:lpstr>Franklin Gothic Medium</vt:lpstr>
      <vt:lpstr>Wingdings</vt:lpstr>
      <vt:lpstr>Berlin</vt:lpstr>
      <vt:lpstr>Talking About Brain Health &amp; Aging: The Basics</vt:lpstr>
      <vt:lpstr>Aging and Health </vt:lpstr>
      <vt:lpstr>Protecting Brain Health</vt:lpstr>
      <vt:lpstr>Healthy Eating</vt:lpstr>
      <vt:lpstr>Regular Exercise </vt:lpstr>
      <vt:lpstr>Keep Your Brain Active </vt:lpstr>
      <vt:lpstr>Social Connections </vt:lpstr>
      <vt:lpstr>Brain Health Risks </vt:lpstr>
      <vt:lpstr>Risk Factor: Accidents </vt:lpstr>
      <vt:lpstr>Risk Factor: Alcohol </vt:lpstr>
      <vt:lpstr>Risk Factor: Smoking and  Related Risks </vt:lpstr>
      <vt:lpstr>Risk Factor: Medicines</vt:lpstr>
      <vt:lpstr>Risk Factor: Health Conditions</vt:lpstr>
      <vt:lpstr>Heart Disease, Stroke, and  High Blood Pressure</vt:lpstr>
      <vt:lpstr>Diabetes </vt:lpstr>
      <vt:lpstr>Sleep Problems </vt:lpstr>
      <vt:lpstr>Dementia </vt:lpstr>
      <vt:lpstr>Where to Start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Health &amp; Aging: The Basics</dc:title>
  <dc:subject>Brain health</dc:subject>
  <dc:creator>Administration for Community Living</dc:creator>
  <cp:keywords/>
  <dc:description/>
  <cp:lastModifiedBy>Christine Eby</cp:lastModifiedBy>
  <cp:revision>111</cp:revision>
  <cp:lastPrinted>2018-02-09T17:44:43Z</cp:lastPrinted>
  <dcterms:created xsi:type="dcterms:W3CDTF">2018-01-30T19:22:50Z</dcterms:created>
  <dcterms:modified xsi:type="dcterms:W3CDTF">2018-03-16T00:31:51Z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0x010100C0BEF6404866DB4D9982E0DAD74EB5A5</vt:lpwstr>
  </property>
</Properties>
</file>